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இப்புறத்திலிருக்கிற மோவாபின் தேசத்தில் மோசே இந்த நியாயப்பிரமாணத்தை விவரித்துக் காண்பிக்கத் தொடங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ரேபிலே நம்முடைய தேவனாகிய கர்த்தர் நம்மோடே சொன்னது என்னவென்றால்: நீங்கள் இந்த மலையருகே தங்கியிருந்தது போத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் நான் உங்களை நோக்கி: நான் ஒருவனாக உங்கள் பாரத்தைத் தாங்கக் கூ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தேவனாகிய கர்த்தர் உங்களைப் பெருகப்பண்ணினார்; இதோ, இந்நாளில் நீங்கள் வானத்து நட்சத்திரங்களைப்போலத் திரளாயிருக்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தேவனாகிய கர்த்தர் உங்களைப் பெருகப்பண்ணினார்; இதோ, இந்நாளில் நீங்கள் வானத்து நட்சத்திரங்களைப்போலத் திரளாய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வருத்தத்தையும் பிரயாசத்தையும் வழக்குகளையும் நான் ஒருவனாய்த் தாங்குவது எப்படி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ப்படி காதேசிலே தங்கி, அங்கே வெகுநாளாயிருந்த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னக்குப் பிரதியுத்தரமாக: நீர் செய்யச்சொன்ன காரியம் நல்லது என்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ப்புக்கு எதிராகவும், பாரானுக்கும் தோப்பேலுக்கும் லாபானுக்கும் ஆஸரோத்துக்கும் திசாகாபுக்கும் நடுவாகவும் இருக்கிற யோர்தானுக்கும் இக்கரையான வனாந்தரத்தின் சமனான வெளியிலே வந்தபோது, மோசே இஸ்ரவேலர் எல்லாரையும் நோக்கிச் சொன்ன வசனங்களாவன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செய்யவேண்டிய காரியங்கள் யாவையும் அக்காலத்திலே கட்டளையி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உங்களை நோக்கி: நம்முடைய தேவனாகிய கர்த்தர் நமக்குக் கொடுக்கும் எமோரியரின் மலைநாடுமட்டும் வந்து சேர்ந்த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ுறப்பட்டு, மலைகளில் ஏறி, எஸ்கோல் பள்ளத்தாக்குமட்டும் போய், அதை வேவுபார்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ும், நீங்கள் போகமாட்டோம் என்று உங்கள் தேவனாகிய கர்த்தருடைய கட்டளைக்கு விரோதமாக எதிர்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நான் உங்களை நோக்கி: நீங்கள் கலங்காமலும் அவர்களுக்குப் பயப்படாமலும் இர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நீங்கள் பாளயமிறங்கத்தக்க இடத்தைப் பார்க்கவும், நீங்கள் போகவேண்டிய வழியை உங்களுக்குக் காட்டவ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கர்த்தர் உங்கள் வார்த்தைகளின் சத்தத்தைக் கேட்டு, கடுங்கோபங்கொண்டு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உங்கள் நிமித்தம் கர்த்தர் என்மேலும் கோபங்கொண்டு: நீயும் அதில் பிரவேசிப்பதில்லை;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ங்களோ திரும்பிக்கொண்டு, சிவந்த சமுத்திரத்தின் வழியாய் வனாந்தரத்திற்குப் பிரயாணப்பட்டுப்போங்கள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ಹೆಷ್ಬೋನಿನಲ್ಲಿ ವಾಸಮಾಡಿದ ಅಮೋರಿ ಯರ ಅರಸನಾದ ಸೀಹೋನನನ್ನೂ ಎದ್ರೈಯಲ್ಲಿ ವಾಸಮಾಡಿದ ಬಾಷಾನಿನ ಅರಸನಾದ ಓಗ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ಷ್ಟಾರೋತನಲ್ಲಿ ಕೊ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ೋಶೆಯು ಯೊರ್ದ ನಿನ ಈಚೆಯಲ್ಲಿ ಮೋವಾಬಿನ ದೇಶದಲ್ಲಿ ಈ ನ್ಯಾಯ ಪ್ರಮಾಣವನ್ನು ವಿವರಿಸುವದಕ್ಕೆ ಆರಂಭ ಮಾಡಿ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್ಮ ದೇವರಾದ ಕರ್ತನು ಹೋರೇಬಿನಲ್ಲಿ ನಮಗೆ--ನೀವು ಈ ಬೆಟ್ಟದಲ್ಲಿ ವಾಸಮಾಡಿದ್ದು ಸಾ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ಿರುಗಿಕೊಂಡು ಹೊರಟು ಅಮೋರಿಯರ ಬೆಟ್ಟಕ್ಕೂ ಅದರ ಸವಿಾಪದ ಬೈಲಿನಲ್ಲಿಯೂ ಗುಡ್ಡದಲ್ಲಿಯೂ ತಗ್ಗಿ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ಷಿಣದಲ್ಲಿಯೂ ಸಮುದ್ರ ತೀರ ದಲ್ಲಿಯೂ ಇರುವ ಎಲ್ಲಾ ಸ್ಥಳಗಳಿಗೂ ಕಾನಾನ್ಯರ ದೇಶಕ್ಕೂ ಲೆಬನೋನಿಗೂ ಯೂಫ್ರೇಟೀಸ್‌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ನದಿಯ ಬಳಿಗೂ ಹೋ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ಗೋ, ಆ ದೇಶವನ್ನು ನಿಮ್ಮ ಮುಂದೆ ಇಟ್ಟಿದ್ದೇನೆ; ಹೋಗಿ ಕರ್ತನು ನಿಮ್ಮ ಪಿತೃಗಳಾದ ಅಬ್ರಹಾಮ ಇಸಾಕ ಯಾಕೋಬರಿಗ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ಾಯ ಹುಟ್ಟುವ ಅವರ ಸಂತತಿಗೂ ಕೊಡುತ್ತೇನೆಂದು ಪ್ರಮಾಣಮಾಡಿದ ದೇಶವನ್ನು ಸ್ವತಂತ್ರಿಸಿಕೊಳ್ಳ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ಕಾಲದಲ್ಲಿ ನಾನು ನಿಮ್ಮೊಂದಿಗೆ ಮಾತನಾಡಿ-- ನಾನೊಬ್ಬನೇ ನಿಮ್ಮನ್ನು ಹೊರಲಾರೆನ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ಇದನ್ನು ನಾನು ನಿಮಗೆ ಹೇಳಲಾಗಿ ನೀವು ಕೇಳದೆ ಕರ್ತನ ಅಪ್ಪಣೆಗೆ ತಿರುಗಿಬಿದ್ದು ವ್ಯರ್ಥ ಧೈರ್ಯ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ವನ್ನೇರ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ಮ್ಮ ದೇವರಾದ ಕರ್ತನು ನಿಮ್ಮನ್ನು ಹೆಚ್ಚಿಸಿದ್ದಾನೆ. ಇಗೋ, ನೀವು ಈ ಹೊತ್ತು ಆಕಾಶದ ನಕ್ಷತ್ರಗಳ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ಗ ಆ ಬೆಟ್ಟ ದಲ್ಲಿ ವಾಸಮಾಡುವ ಅಮೋರಿಯರು ನಿಮ್ಮೆದುರಿಗೆ ಹೊರಟು ಜೇನು ಹುಳಗಳು ಮುತ್ತಿಕೊಂಡಂತ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ನ್ನುಹತ್ತಿ ಸೇಯಾರಿನಲ್ಲಿ ಹೊರ್ಮದ ಪರ್ಯಂತರ ನಿಮ್ಮನ್ನು ಸಂಹಾರ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ಈಗ ಇರುವದಕ್ಕಿಂತಲೂ ನಿಮ್ಮನ್ನು ಸಾವಿರದಷ್ಟು ಹೆಚ್ಚು ಮಾಡಿ ನಿಮಗೆ ಪ್ರಮಾಣ ಮಾಡಿದ ಹಾಗೆ ನಿಮ್ಮ ಪಿತೃ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ಆಶೀರ್ವದ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ಗ ನೀವು ತಿರುಗಿಕೊಂಡು ಕರ್ತನ ಮುಂದೆ ಗೋಳಾಡಿದಿರಿ; ಆದರೆ ಕರ್ತನು ನಿಮ್ಮ ಧ್ವನಿಯನ್ನು ಕೇಳಲಿಲ್ಲ,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 ಚಿಂತೆಯನ್ನೂ ಭಾರವನ್ನೂ ವ್ಯಾಜ್ಯವನ್ನೂ ನಾನೊಬ್ಬನೇ ಹೇಗೆ ಹೊರ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ಆ ಮೇಲೆ ನೀವು ಕಾದೇಶಿನಲ್ಲಿ ವಾಸವಾಗಿದ್ದ ಕಾಲದ ಪ್ರಕಾರ ಬಹಳ ದಿವಸ ವಾಸವಾಗ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 ಗೋತ್ರಗಳಲ್ಲಿ ಪ್ರಸಿದ್ಧರಾಗಿದ್ದು ಜ್ಞಾನವೂ ಬುದ್ಧಿಯೂಳ್ಳ ಮನುಷ್ಯರನ್ನು ಆರಿಸಿಕೊಳ್ಳಿರಿ; ಆಗ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ಿಮಗೆ ಮುಖ್ಯಸ್ಥರನ್ನಾಗಿ 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ನೀವು ನನಗೆ ಉತ್ತರ ಕೊಟ್ಟು ಹೇಳಿದ್ದೇನಂದರೆ--ನಿನ್ನ ಆಲೋ ಚನೆಯಂತೆ ಮಾಡುವದು ನಮಗೆ ಒಳ್ಳೇದು ಅ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ನಿಮ್ಮ ಕುಟುಂಬಗಳ ಮುಖ್ಯಸ್ಥರಾಗಿದ್ದ ಜ್ಞಾನಿಗಳಾದ ಪ್ರಸಿದ್ಧ ಮನುಷ್ಯರನ್ನು ತಕ್ಕೊಂಡು ನಿಮ್ಮ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್ಯಸ್ಥರಾಗಿರುವ ಹಾಗೆ ಸಹಸ್ರಾಧಿ ಪತಿಗಳಾಗಿಯೂ ಶತಾಧಿಪತಿಗಳಾಗಿಯೂ ಪಂಚಶ ತಾಧಿಪತಿಗಳಾಗಿಯೂ ದಶಾಧಿಪತಿಗಳ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್ಮ ಗೋತ್ರಗಳಿಗೆ ಅಧಿಕಾರಿಗಳಾಗಿಯೂ ಮಾಡಿದೆನು. ಆ ಕಾಲದಲ್ಲಿ ನಿಮ್ಮ ನ್ಯಾಯಾಧಿಪತಿಗಳಿಗೆ ಕೊಟ್ಟ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ಂದರೆ--ನಿಮ್ಮ ಸಹೋದರರು ತಮ್ಮಲ್ಲಿ ಮಾಡುವ ವ್ಯಾಜ್ಯಗಳನ್ನು ಕೇಳಿ ಒಬ್ಬೊಬ್ಬ ನಿಗೂ ಅವನ ಸಹೋದರನಿಗೂ ಅವನ ಪರವಾ ಸ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ಾಗಿ ನ್ಯಾಯತೀ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್ಯಾಯದಲ್ಲಿ ನೀವು ಮುಖದಾಕ್ಷಿಣ್ಯ ನೋಡಬೇಡಿರಿ; ಹಿರಿಯನನ್ನು ಹೇಗೋ, ಹಾಗೆಯೇ ಕಿರಿಯನನ್ನು ಕೇಳಬೇಕು;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ವನ್ನು ನೋಡಿ ಹೆದರಬೇಡಿರಿ; ಯಾಕಂದರೆ ನ್ಯಾಯತೀರ್ಪು ದೇವರದೇ; ನಿಮಗೆ ಕಠಿಣವಾದ ವ್ಯಾಜ್ಯಗಳನ್ನು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ಿರಿ; ಆಗ ನಾನು ಅದನ್ನು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ಶೆಯು ಎಲ್ಲಾ ಇಸ್ರಾಯೇಲ್ಯರಿಗೆ ಯೊರ್ದನಿನ ಈಚೆಯಲ್ಲಿರುವ ಅರಣ್ಯ ದಲ್ಲಿ, ಕೆಂಪು ಸಮುದ್ರಕ್ಕೆ ಎದುರ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ೈಲಿನಲ್ಲಿ, ಪಾರಾನ್‌, ತೋಫೆಲ್‌, ಲಾಬಾನ್‌, ಹಚೇರೋತ್‌, ದೀಜಾಹಾಬ್‌ ಎಂಬವುಗಳ ಮಧ್ಯದಲ್ಲಿ ಹೇಳಿದ ಮಾತು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ಹೋರೇಬಿನಿಂದ ಕಾದೇಶ್‌ ಬರ್ನೇಯಕ್ಕೆ ಸೇಯಾರ್‌ ಬೆಟ್ಟದ ಮಾರ್ಗವಾಗಿ ಹನ್ನೊಂದು ದಿವಸ ಪ್ರಯಾಣ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ಲ್ವತ್ತನೇ ವರುಷದಲ್ಲಿ ಹನ್ನೊಂದನೇ ತಿಂಗಳಿನ ಮೊದಲನೇ ದಿವಸದಲ್ಲಿ ಆದದ್ದೇನಂದರೆ, ಮೋಶೆಯು ಇಸ್ರಾಯೇಲ್‌ ಮಕ್ಕಳಿ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ವನಿಗೆ ಅವರ ವಿಷಯ ಆಜ್ಞಾಪಿಸಿದ್ದೆಲ್ಲಾದರ ಪ್ರಕಾರ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ಸಮಯದಲ್ಲಿ ನೀವು ಮಾಡತಕ್ಕ ಕಾರ್ಯಗಳನ್ನೆಲ್ಲಾ ನಿಮಗೆ ಆಜ್ಞಾಪ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ನೀವು ಹೋರೇಬಿನಿಂದ ಹೊರಟು ನಮ್ಮ ದೇವರಾದ ಕರ್ತನು ನಮಗೆ ಆಜ್ಞಾಪಿಸಿದ ಪ್ರಕಾರ ನೀವು ಅಮೋರಿಯರ ಬೆಟ್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ಿ ನೋಡಿದ ಆ ದೊಡ್ಡ ಭಯಂಕರವಾದ ಅರಣ್ಯವನ್ನೆಲ್ಲಾ ದಾಟಿ ಕಾದೇಶ್‌ಬರ್ನೇಯಕ್ಕೆ ಬಂ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ನಾನು ನಿಮಗೆ--ನಮ್ಮ ದೇವರಾದ ಕರ್ತನು ನಮಗೆ ಕೊಡುವ ಅಮೋರಿಯರ ಬೆಟ್ಟಕ್ಕೆ ಬಂದ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ಗೋ, ನಿನ್ನ ದೇವರಾದ ಕರ್ತನು ದೇಶವನ್ನು ನಿನ್ನ ಮುಂದೆ ಇಟ್ಟಿದ್ದಾನೆ; ನಿನ್ನ ಪಿತೃಗಳ ದೇವರಾದ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ಪ್ರಕಾರ ಹೋಗಿ ಅದನ್ನು ಸ್ವಾಧೀನಪಡಿಸಿಕೋ; ಭಯಪಡಬೇಡ, ಧೈರ್ಯಗೆಡಬೇಡ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ನೀವೆಲ್ಲರೂ ನನ್ನ ಬಳಿಗೆ ಬಂದು--ನಮ್ಮ ಮುಂದಾಗಿ ಮನುಷ್ಯರನ್ನು ಕಳುಹಿಸೋಣ, ಅವರು ನಮಗೆ ಆ ದೇಶವನ್ನು ಪರಿಶೀ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 ನಾವು ಮೇಲೆ ಹೋಗತಕ್ಕ ಮಾರ್ಗದ ವಿಷಯದಲ್ಲಿಯೂ ನಾವು ಪ್ರವೇಶಿಸುವ ಪಟ್ಟಣಗಳ ವಿಷಯದಲ್ಲಿಯೂ ನಮಗೆ ಸಮಾಚ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ಿ ಅಂ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ಮಾತು ನನಗೆ ಒಳ್ಳೇದೆಂದು ತೋಚಿತು; ನಾನು ನಿಮ್ಮಲ್ಲಿ ಕುಲಕ್ಕೆ ಒಬ್ಬನ ಪ್ರಕಾರ ಹನ್ನೆರಡು ಮಂದಿ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ಹೋಗಿ ಬೆಟ್ಟವನ್ನೇರಿ ಎಷ್ಕೋಲೆಂಬ ಹಳ್ಳದ ಬಳಿಗೆ ಬಂದು ಅದನ್ನು ಹೊಂಚಿ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ೇಶದ ಫಲದಲ್ಲಿ ಕೆಲವನ್ನು ಕೈಯಲ್ಲಿ ತಕ್ಕೊಂಡು ನಮ್ಮ ಬಳಿಗೆ ತಂದು ನಮಗೆ ಸಮಾಚಾರ ವನ್ನು ತಿಳಿಸಿ--ನಮ್ಮ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ಮಗೆ ಕೊಡುವ ದೇಶವು ಒಳ್ಳೇದು ಎಂದು ಹೇಳ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ನೀವು ಮೇಲೆ ಹೋಗುವದಕ್ಕೆ ಮನಸ್ಸಿಲ್ಲದೆ ನಿಮ್ಮ ದೇವರಾದ ಕರ್ತನ ಅಪ್ಪಣೆಗೆ ತಿರುಗಿ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ಮ್ಮ ಗುಡಾರಗಳಲ್ಲಿ ಗುಣುಗುಟ್ಟಿ--ಕರ್ತನು ನಮ್ಮನ್ನು ಹಗೆಮಾಡಿದ್ದರಿಂದ ನಮ್ಮನ್ನು ಅಮೋರಿಯರ ಕೈಗೆ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ವದಕ್ಕೆ ಐಗುಪ್ತದೇಶದೊಳ ಗಿಂದ ಹೊರಗೆ ಬರ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ವು ಎಲ್ಲಿಗೆ ಹೋಗೋಣ? ನಮ್ಮ ಸಹೋದರರು--ಆ ಜನರು ನಮಗಿಂತ ದೊಡ್ಡವರೂ ಉದ್ದವಾದವರೂ; ಪಟ್ಟಣ ಗಳು ದೊಡ್ಡವುಗಳೂ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ಕ್ಕೂ ಗೋಡೆ ಯುಳ್ಳವುಗಳೂ; ಇದಲ್ಲದೆ ಅನಾಕ್ಯರ ಮಕ್ಕಳನ್ನು ಅಲ್ಲಿ ನೋಡಿದೆವು ಎಂದು ಹೇಳಿ ನಮ್ಮ ಹೃದ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ೈರ್ಯಪಡಿಸಿದ್ದಾರೆ ಎಂದು ಹೇಳ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ನಾನು ನಿಮಗೆ--ಅಂಜಬೇಡಿರಿ; ಅವರಿಗೆ ಭಯ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ಿಮ್ಮ ಮುಂದೆ ಹೋಗುವ ನಿಮ್ಮ ದೇವರಾದ ಕರ್ತನು, ಆತನೇ ಐಗುಪ್ತದಲ್ಲಿ ನಿಮ್ಮ ಕಣ್ಣುಗಳ ಮುಂದೆಯೂ ಅರಣ್ಯದಲ್ಲಿಯೂ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ಎಲ್ಲಾದರ ಪ್ರಕಾರ ನಿಮಗೋಸ್ಕರ ಯುದ್ಧ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ಈ ಅರಣ್ಯದಲ್ಲಿ ನಿಮ್ಮ ದೇವ ರಾದ ಕರ್ತನು, ನಿಮ್ಮನ್ನು ತಂದೆ ಮಗನನ್ನು ಹೊತ್ತು ಕೊಳ್ಳುವ ಪ್ರಕಾರ ನೀವು ಹೋ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ೆಲ್ಲಾ ಈ ಸ್ಥಳಕ್ಕೆ ಬರುವ ಪರ್ಯಂತರ ಹೊತ್ತುಕೊಂಡನೆಂದು ನೋಡಿದ್ದೀರಲ್ಲಾ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ಈ ಕಾರ್ಯದಲ್ಲಿ ನೀವು ನಿಮ್ಮ ದೇವರಾದ ಕರ್ತನನ್ನು ನಂಬ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ಳುಕೊಳ್ಳುವದಕ್ಕೆ ನಿಮಗೆ ಸ್ಥಳವನ್ನು ವಿಚಾರಿಸಲೂ ನೀವು ಹೋಗತಕ್ಕ ಮಾರ್ಗ ವನ್ನು ನಿಮಗೆ ತೋರಿಸಲೂ ರಾತ್ರಿಹ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 ಯಲ್ಲಿಯೂ ಹಗಲುಹೊತ್ತು ಮೇಘದಲ್ಲಿಯೂ ಮಾರ್ಗದಲ್ಲಿ ಆತನೇ ನಿಮ್ಮ ಮುಂದ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ರ್ತನು ನಿಮ್ಮ ಮಾತುಗಳ ಧ್ವನಿಯನ್ನು ಕೇಳಿ ಕೋಪಿಸಿಕೊಂಡು ಪ್ರಮಾಣಮ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ಿಶ್ಚಯವಾಗಿ ಕೆಟ್ಟಸಂತತಿಯಾದ ಈ ಮನುಷ್ಯರಲ್ಲಿ ಒಬ್ಬನಾದರೂ ನಾನು ನಿಮ್ಮ ಪಿತೃಗಳಿಗೆ ಕೊಡುತ್ತೇನೆಂದು ಪ್ರಮಾಣ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ಒಳ್ಳೇ ದೇಶವನ್ನು ನೋ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ೆಫುನ್ನೆಯ ಮಗನಾದ ಕಾಲೇಬನು ಮಾತ್ರ ಅದನ್ನು ನೋಡುವನು. ಅವನು ಕರ್ತನನ್ನು ಪೂರ್ಣ ವಾಗಿ ಹಿಂಬಾಲಿಸಿದ್ದರಿಂದ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ಚರಿಸಿದ ದೇಶ ವನ್ನು ಅವನಿಗೂ ಅವನ ಮಕ್ಕಳಿಗೂ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ನ್ನ ಮೇಲೆಯೂ ಕರ್ತನು ನಿಮ್ಮ ದೆಸೆಯಿಂದ ಕೋಪಗೊಂಡು--ನೀನು ಸಹ ಅದರಲ್ಲಿ ಪ್ರವೇಶಿಸ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ನಿನ್ನ ಮುಂದೆ ನಿಂತಿರುವ ನೂನನ ಮಗನಾದ ಯೆಹೋಶುವನೇ ಅದರಲ್ಲಿ ಪ್ರವೇಶಿ ಸುವನು; ಅವನಿಗೆ ಧೈರ್ಯಕೊಡು; ಅವ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ಇಸ್ರಾಯೇಲಿಗೆ ಸ್ವಾಸ್ತ್ಯವಾಗಿ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ಇದಲ್ಲದೆ ಸುಲಿಗೆ ಆಗುವರೆಂದು ನೀವು ಹೇಳಿದ ನಿಮ್ಮ ಚಿಕ್ಕವರೂ ಈಹೊತ್ತು ಮೇಲು ಕೇಡು ಅರಿಯದ ನಿಮ್ಮ ಮಕ್ಕಳೂ ಅವರ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ಪ್ರವೇಶಿಸುವರು; ಅವರಿಗೆ ಅದನ್ನು ಕೊಡುವೆನು; ಅವರು ಅದನ್ನು ಸ್ವತಂತ್ರಿಸ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ನೀವಾದರೋ ತಿರುಗಿಕೊಂಡು ಕೆಂಪು ಸಮುದ್ರದ ಮಾರ್ಗವಾಗಿ ಅರಣ್ಯಕ್ಕೆ ಹೊರಟುಹೋಗ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ನೀವು ಉತ್ತರ ಕೊಟ್ಟು ನನಗೆ--ಕರ್ತನಿಗೆ ಪಾಪ ಮಾಡಿದ್ದೇವೆ; ನಮ್ಮ ದೇವರಾದ ಕರ್ತನು ನಮಗೆ ಆಜ್ಞಾಪಿಸಿದ್ದೆಲ್ಲಾ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ನಾವು ಹೋಗಿ ಯುದ್ಧ ಮಾಡುತ್ತೇವೆ ಅಂದಿರಿ. ನೀವೆಲ್ಲರು ನಿಮ್ಮ ಯುದ್ಧದ ಆಯುಧಗಳನ್ನು ತೆಗೆದುಕೊಂಡ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ಕ್ಕೆ ಹೋಗುವದು ಸಣ್ಣಕೆಲಸವೆಂದು ನೆನಸ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ದರೆ ಕರ್ತನು ನನಗೆ--ಹೋಗಬೇಡಿರಿ; ಯುದ್ಧಮಾಡ ಬೇಡಿರಿ; ಯಾಕಂದರೆ ನಾನು ನಿಮ್ಮ ಮಧ್ಯದಲ್ಲಿ ಇರುವದಿಲ್ಲ; ನೀವ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ಿಂದ ಹೊಡೆಯ ಲ್ಪಡುವಿರಿ ಎಂದು ಅವರಿಗೆ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2026-10-20T07:28:07Z</dcterms:created>
  <dcterms:modified xsi:type="dcterms:W3CDTF">2026-10-20T07:28:07Z</dcterms:modified>
  <dc:title>ಧರ್ಮೋಪದೇಶಕಾಂಡ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