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தாவீது: தேவனாகிய கர்த்தருடைய ஆலயம் இருக்கும் ஸ்தலம் இதுவே; இஸ்ரவேல் பலியிடும் சர்வாங்கதகனபலிபீடம் இருக்கும் ஸ்தலமும் இதுவே என்றா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தாவீது இஸ்ரவேல் தேசத்திலிருக்கிற அந்நியஜாதியாரைக் கூடிவரச்செய்து, தேவனுடைய ஆலயத்தைக் கட்டுகிறதற்கான கல்லுகளை வெட்டிப் பணிப்படுத்தும் கல்தச்சரை ஏற்படுத்தி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தாவீது இஸ்ரவேல் தேசத்திலிருக்கிற அந்நியஜாதியாரைக் கூடிவரச்செய்து, தேவனுடைய ஆலயத்தைக் கட்டுகிறதற்கான கல்லுகளை வெட்டிப் பணிப்படுத்தும் கல்தச்சரை ஏற்படுத்தி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தாவீது வாசல்களின் கதவுகளுக்கு வேண்டிய ஆணிகளுக்கும் கீல்களுக்கும் மிகுதியான இரும்பையும், நிறுத்து முடியாத ஏராளமான வெண்கலத்தையு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தாவீது வாசல்களின் கதவுகளுக்கு வேண்டிய ஆணிகளுக்கும் கீல்களுக்கும் மிகுதியான இரும்பையும், நிறுத்து முடியாத ஏராளமான வெண்கலத்தையு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ண்ணிறந்த கேதுருமரங்களையும் சம்பாதித்தான்; சீதோனியரும் தீரியரும் தாவீதுக்குத் திரளான கேதுருமரங்களைக் கொண்டுவ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ண்ணிறந்த கேதுருமரங்களையும் சம்பாதித்தான்; சீதோனியரும் தீரியரும் தாவீதுக்குத் திரளான கேதுருமரங்களைக் கொண்டுவந்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ண்ணிறந்த கேதுருமரங்களையும் சம்பாதித்தான்; சீதோனியரும் தீரியரும் தாவீதுக்குத் திரளான கேதுருமரங்களைக் கொண்டுவந்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வீது: என் குமாரனாகிய சாலொமோன் வாலிபனும் இளைஞனுமாயிருக்கிறான்; கர்த்தருக்குக் கட்டப்படும் ஆலயம் சகல தேசங்களிலும் கீர்த்தியும் மகிமையும் உடையதாய் விளங்கும்படி மகா பெரியதாயிருக்கவேண்டும்; ஆகையால் அதற்காக வேண்டியவைகளை இப்பொழுதே சேகரம்பண்ணவேண்டும் என்று சொல்லி, தாவீது தன் மரணத்திற்கு முன்னே திரளாய்ச் சவதரித்து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வீது: என் குமாரனாகிய சாலொமோன் வாலிபனும் இளைஞனுமாயிருக்கிறான்; கர்த்தருக்குக் கட்டப்படும் ஆலயம் சகல தேசங்களிலும் கீர்த்தியும் மகிமையும் உடையதாய் விளங்கும்படி மகா பெரியதாயிருக்கவேண்டும்; ஆகையால் அதற்காக வேண்டியவைகளை இப்பொழுதே சேகரம்பண்ணவேண்டும் என்று சொல்லி, தாவீது தன் மரணத்திற்கு முன்னே திரளாய்ச் சவதரித்துவைத்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ன் தன் குமாரனாகிய சாலொமோனை அழைத்து, இஸ்ரவேலின் தேவனாகிய கர்த்தருக்கு ஆலயத்தைக் கட்டுகிறதற்காக அவனுக்கு கட்டளைகொடு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லொமோனை நோக்கி: என் குமாரனே, நான் என் தேவனாகிய கர்த்தரின் நாமத்திற்கு ஒரு ஆலயத்தைக் கட்ட என் இருதயத்தில் நினைத்திருந்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லொமோனை நோக்கி: என் குமாரனே, நான் என் தேவனாகிய கர்த்தரின் நாமத்திற்கு ஒரு ஆலயத்தைக் கட்ட என் இருதயத்தில் நினைத்திருந்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னாலும் கர்த்தருடைய வார்த்தை எனக்கு உண்டாகி: நீ திரளான இரத்தத்தைச் சிந்தி, பெரிய யுத்தங்களைப் பண்ணினாய்; என் நாமத்திற்கு ஆலயத்தைக் கட்டவேண்டாம்; எனக்கு முன்பாக மிகுதியான இரத்தத்தைத் தரையிலே சிந்தப்பண்ணினாய்.]]></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னாலும் கர்த்தருடைய வார்த்தை எனக்கு உண்டாகி: நீ திரளான இரத்தத்தைச் சிந்தி, பெரிய யுத்தங்களைப் பண்ணினாய்; என் நாமத்திற்கு ஆலயத்தைக் கட்டவேண்டாம்; எனக்கு முன்பாக மிகுதியான இரத்தத்தைத் தரையிலே சிந்தப்பண்ணினாய்.]]></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னாலும் கர்த்தருடைய வார்த்தை எனக்கு உண்டாகி: நீ திரளான இரத்தத்தைச் சிந்தி, பெரிய யுத்தங்களைப் பண்ணினாய்; என் நாமத்திற்கு ஆலயத்தைக் கட்டவேண்டாம்; எனக்கு முன்பாக மிகுதியான இரத்தத்தைத் தரையிலே சிந்தப்பண்ணினாய்.]]></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உனக்குப் பிறக்கப்போகிற குமாரன் அமைதியுள்ள புருஷனாயிருப்பான்; சுற்றிலுமிருக்கும் அவன் சத்துருக்களையெல்லாம் விலக்கி அவனை அமர்ந்திருக்கச் செய்வேன்; ஆகையால் அவன்பேர் சாலொமோன் என்னப்படும், அவன் நாட்களில் இஸ்ரவேலின்மேல் சமாதானத்தையும் அமரிக்கையையும் அருளுவா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உனக்குப் பிறக்கப்போகிற குமாரன் அமைதியுள்ள புருஷனாயிருப்பான்; சுற்றிலுமிருக்கும் அவன் சத்துருக்களையெல்லாம் விலக்கி அவனை அமர்ந்திருக்கச் செய்வேன்; ஆகையால் அவன்பேர் சாலொமோன் என்னப்படும், அவன் நாட்களில் இஸ்ரவேலின்மேல் சமாதானத்தையும் அமரிக்கையையும் அருளுவா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உனக்குப் பிறக்கப்போகிற குமாரன் அமைதியுள்ள புருஷனாயிருப்பான்; சுற்றிலுமிருக்கும் அவன் சத்துருக்களையெல்லாம் விலக்கி அவனை அமர்ந்திருக்கச் செய்வேன்; ஆகையால் அவன்பேர் சாலொமோன் என்னப்படும், அவன் நாட்களில் இஸ்ரவேலின்மேல் சமாதானத்தையும் அமரிக்கையையும் அருளுவா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ன் என் நாமத்திற்கு ஆலயத்தைக் கட்டுவான்; அவன் எனக்குக் குமாரனாயிருப்பான், நான் அவனுக்குப் பிதாவாயிருப்பேன்; இஸ்ரவேலை ஆளும் அவனுடைய ராஜாங்கத்தின் சிங்காசனத்தை என்றென்றைக்கும் நிலைப்படுத்துவேன் என்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ன் என் நாமத்திற்கு ஆலயத்தைக் கட்டுவான்; அவன் எனக்குக் குமாரனாயிருப்பான், நான் அவனுக்குப் பிதாவாயிருப்பேன்; இஸ்ரவேலை ஆளும் அவனுடைய ராஜாங்கத்தின் சிங்காசனத்தை என்றென்றைக்கும் நிலைப்படுத்துவேன் என்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குமாரனே, நீ பாக்கியவானாயிருந்து, கர்த்தர் உன்னைக் குறித்துச் சொன்னபடியே உன் தேவனாகிய கர்த்தரின் ஆலயத்தைக் கட்டும்படி, அவர் உன்னுடனேகூட இருப்பாராக.]]></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குமாரனே, நீ பாக்கியவானாயிருந்து, கர்த்தர் உன்னைக் குறித்துச் சொன்னபடியே உன் தேவனாகிய கர்த்தரின் ஆலயத்தைக் கட்டும்படி, அவர் உன்னுடனேகூட இருப்பாரா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உனக்கு ஞானத்தையும் உணர்வையும் அருளிச்செய்து, உன் தேவனாகிய கர்த்தரின் நியாயப்பிரமாணத்தைக் கைக்கொண்டு, இஸ்ரவேலை ஆளும்படி உனக்குக் கட்டளையிடுவாராக.]]></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உனக்கு ஞானத்தையும் உணர்வையும் அருளிச்செய்து, உன் தேவனாகிய கர்த்தரின் நியாயப்பிரமாணத்தைக் கைக்கொண்டு, இஸ்ரவேலை ஆளும்படி உனக்குக் கட்டளையிடுவாராக.]]></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இஸ்ரவேலுக்காக மோசேக்குக் கற்பித்த நியமங்களையும் நியாயங்களையும் செய்ய நீ கவனமாயிருந்தால் பாக்கியவானாயிருப்பாய்; நீ பலங்கொண்டு தைரியமாயிரு, பயப்படாமலும் கலங்காமலும் இ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இஸ்ரவேலுக்காக மோசேக்குக் கற்பித்த நியமங்களையும் நியாயங்களையும் செய்ய நீ கவனமாயிருந்தால் பாக்கியவானாயிருப்பாய்; நீ பலங்கொண்டு தைரியமாயிரு, பயப்படாமலும் கலங்காமலும் இ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நான் என் சிறுமையிலே கர்த்தருடைய ஆலயத்திற்காக ஒரு லட்சம் தாலந்து பொன்னையும், பத்துலட்சம் தாலந்து வெள்ளியையும் நிறுத்து முடியாத திரளான வெண்கலத்தையும் இரும்பையும் சவதரித்தும், மரங்களையும் கற்களையும் சவதரித்தும் வைத்தேன், நீ இன்னும் அவைகளுக்கு அதிகமாய்ச் சவதரிப்பாய்.]]></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நான் என் சிறுமையிலே கர்த்தருடைய ஆலயத்திற்காக ஒரு லட்சம் தாலந்து பொன்னையும், பத்துலட்சம் தாலந்து வெள்ளியையும் நிறுத்து முடியாத திரளான வெண்கலத்தையும் இரும்பையும் சவதரித்தும், மரங்களையும் கற்களையும் சவதரித்தும் வைத்தேன், நீ இன்னும் அவைகளுக்கு அதிகமாய்ச் சவதரிப்பாய்.]]></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நான் என் சிறுமையிலே கர்த்தருடைய ஆலயத்திற்காக ஒரு லட்சம் தாலந்து பொன்னையும், பத்துலட்சம் தாலந்து வெள்ளியையும் நிறுத்து முடியாத திரளான வெண்கலத்தையும் இரும்பையும் சவதரித்தும், மரங்களையும் கற்களையும் சவதரித்தும் வைத்தேன், நீ இன்னும் அவைகளுக்கு அதிகமாய்ச் சவதரிப்பாய்.]]></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செய்யத்தக்க திரளான சிற்பாசாரிகளும், தச்சரும் கல்தச்சரும் எந்த வேலையிலும் நிபுணரானவர்களும் உன்னோடிருக்கிறா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செய்யத்தக்க திரளான சிற்பாசாரிகளும், தச்சரும் கல்தச்சரும் எந்த வேலையிலும் நிபுணரானவர்களும் உன்னோடிருக்கிறா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ன்னுக்கும், வெள்ளிக்கும், வெண்கலத்துக்கும், இரும்புக்கும் கணக்கில்லை; நீ எழும்பிக் காரியத்தை நடப்பி; கர்த்தர் உன்னோடே இருப்பாராக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ன்னுக்கும், வெள்ளிக்கும், வெண்கலத்துக்கும், இரும்புக்கும் கணக்கில்லை; நீ எழும்பிக் காரியத்தை நடப்பி; கர்த்தர் உன்னோடே இருப்பாராக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தன் குமாரனாகிய சாலொமோனுக்கு உதவிசெய்ய, தாவீது இஸ்ரவேலின் பிரபுக்கள் அனைவருக்கும் கற்பித்துச் சொன்ன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தேவனாகிய கர்த்தர் உங்களோடிருந்து நான்கு திசையிலும் உங்களுக்கு இளைப்பாறுதலைத் தந்தார் அல்லவா? தேசத்தின் குடிகளை என் கையில் ஒப்புக்கொடுத்தார்; கர்த்தருக்கு முன்பாகவும், அவருடைய ஜனத்திற்கு முன்பாகவும் தேசம் கீழ்ப்பட்டிருக்கிற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தேவனாகிய கர்த்தர் உங்களோடிருந்து நான்கு திசையிலும் உங்களுக்கு இளைப்பாறுதலைத் தந்தார் அல்லவா? தேசத்தின் குடிகளை என் கையில் ஒப்புக்கொடுத்தார்; கர்த்தருக்கு முன்பாகவும், அவருடைய ஜனத்திற்கு முன்பாகவும் தேசம் கீழ்ப்பட்டிருக்கிற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தேவனாகிய கர்த்தர் உங்களோடிருந்து நான்கு திசையிலும் உங்களுக்கு இளைப்பாறுதலைத் தந்தார் அல்லவா? தேசத்தின் குடிகளை என் கையில் ஒப்புக்கொடுத்தார்; கர்த்தருக்கு முன்பாகவும், அவருடைய ஜனத்திற்கு முன்பாகவும் தேசம் கீழ்ப்பட்டிருக்கிற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ப்போதும் நீங்கள் உங்கள் இருதயத்தையும், உங்கள் ஆத்துமத்தையும், உங்கள் தேவனாகிய கர்த்தரைத் தேடுகிறதற்கு நேராக்கி, கர்த்தருடைய உடன்படிக்கைப் பெட்டியையும் தேவனுடைய பரிசுத்தப் பணிமுட்டுகளையும், கர்த்தருடைய நாமத்திற்குக் கட்டப்படும் அந்த ஆலயத்திற்குள் கொண்டுபோகும்படிக்கு நீங்கள் எழும்பி, தேவனாகிய கர்த்தரின் பரிசுத்த ஸ்தலத்தைக் கட்டுங்கள்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ப்போதும் நீங்கள் உங்கள் இருதயத்தையும், உங்கள் ஆத்துமத்தையும், உங்கள் தேவனாகிய கர்த்தரைத் தேடுகிறதற்கு நேராக்கி, கர்த்தருடைய உடன்படிக்கைப் பெட்டியையும் தேவனுடைய பரிசுத்தப் பணிமுட்டுகளையும், கர்த்தருடைய நாமத்திற்குக் கட்டப்படும் அந்த ஆலயத்திற்குள் கொண்டுபோகும்படிக்கு நீங்கள் எழும்பி, தேவனாகிய கர்த்தரின் பரிசுத்த ஸ்தலத்தைக் கட்டுங்கள்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ப்போதும் நீங்கள் உங்கள் இருதயத்தையும், உங்கள் ஆத்துமத்தையும், உங்கள் தேவனாகிய கர்த்தரைத் தேடுகிறதற்கு நேராக்கி, கர்த்தருடைய உடன்படிக்கைப் பெட்டியையும் தேவனுடைய பரிசுத்தப் பணிமுட்டுகளையும், கர்த்தருடைய நாமத்திற்குக் கட்டப்படும் அந்த ஆலயத்திற்குள் கொண்டுபோகும்படிக்கு நீங்கள் எழும்பி, தேவனாகிய கர்த்தரின் பரிசுத்த ஸ்தலத்தைக் கட்டுங்கள்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55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ദിനവൃത്താന്തം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ഇതു യഹോവയായ ദൈവത്തിന്റെ ആലയം; ഇതു യിസ്രായേലിന്നു ഹോമപീഠം എന്നു ദാവീദ്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അനന്തരം ദാവീദ് യിസ്രായേൽദേശത്തിലെ അന്യജാതിക്കാരെ കൂട്ടിവരുത്തുവാൻ കല്പിച്ചു; ദൈവത്തിന്റെ ആല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ണിവാൻ ചതുരക്കല്ലു ചെത്തേണ്ടതിന്നു അവൻ കല്പണിക്കാരെ നിയമി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ദാവീദ് പടിവാതിൽകതകുകളുടെ ആണികൾക്കായിട്ടും കൊളുത്തുകൾക്കായിട്ടും വളരെ ഇരിമ്പും തൂക്കമില്ലാതെ വള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മ്രവും അനവധി ദേവദാരുവും ഒരുക്കി 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സീദോന്യരും സോർയ്യരും അനവധി ദേവദാരു ദാവീദിന്റെ അടുക്കൽ കൊണ്ടുവന്നു. എന്റെ മകൻ ശലോമോൻ ചെറുപ്പ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ളംപ്രായവുമുള്ളവൻ ആകുന്നു; യഹോവെക്കായി പണിയേണ്ടുന്ന ആലയമോ കീർത്തിയും ശോഭയുംകൊണ്ടു സർവ്വദേശങ്ങ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തിമഹത്വമുള്ളതായിരി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ആകയാൽ ഞാൻ അതിന്നു തക്കവണ്ണം വട്ടംകൂട്ടും എന്നു ദാവീദ് പറഞ്ഞു. അങ്ങനെ ദാവീദ് തന്റെ മരണ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മ്പെ ധാരാളം വട്ടം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വൻ തന്റെ മകനായ ശലോമോനെ വിളിച്ചു യിസ്രായേലിന്റെ ദൈവമായ യഹോവെക്കു ഒരു ആലയം പണിവാൻ കല്പന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ദാവീദ് ശലോമോനോടു പറഞ്ഞതു: മകനേ, ഞാൻ തന്നേ എന്റെ ദൈവമായ യഹോവയുടെ നാമത്തിന്നു ഒരു ആലയം പണി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ല്പര്യപ്പെട്ടി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എങ്കിലും എനിക്കു യഹോവയുടെ അരുളപ്പാടു ഉണ്ടായതെന്തെന്നാൽ: നീ വളരെ രക്തം ചിന്തി വലിയ യുദ്ധ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ട്ടുണ്ടു; നീ എന്റെ നാമത്തിന്നു ഒരു ആലയം പണിയരുതു; നീ എന്റെ മുമ്പാകെ ഭൂമിയിൽ ബഹു രക്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ന്തിയി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എന്നാൽ നിനക്കു ഒരു മകൻ ജനിക്കും; അവൻ വിശ്രമപുരുഷനായിരിക്കും; ഞാൻ ചുറ്റുമുള്ള അ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ശത്രുക്കളെയും നീക്കി അവന്നു വിശ്രമം കൊടുക്കും; അവന്റെ പേർ ശലോമോൻ എന്നു ആയിരിക്കും; അവന്റെ കാല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ഞാൻ യിസ്രായേലിന്നു സമാധാനവും സ്വസ്ഥതയും നല്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വൻ എന്റെ നാമത്തിന്നു ഒരു ആലയം പണിയും; അവൻ എനിക്കു മകനായും ഞാൻ അവന്നു അപ്പനായും ഇ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ൽ അവന്റെ രാജാസനം ഞാൻ എന്നേക്കും നിലനില്ക്കുമാറാ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ആകയാൽ എന്റെ മകനേ, യഹോവ നിന്നോടുകൂടെ ഇരിക്കുമാറാകട്ടെ; നിന്റെ ദൈവമായ യഹോവ നിന്നെക്കുറി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തതുപോലെ നീ കൃതാർത്ഥനായി അവന്റെ ആലയം പണി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നിന്റെ ദൈവമായ യഹോവയുടെ ന്യായപ്രമാണം നീ ആചരിക്കേണ്ടതിന്നു യഹോവ നിനക്കു ജ്ഞാനവും വിവേകവും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നെ യിസ്രായേലിന്നു നിയമിക്കുമാറാ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യഹോവ യിസ്രായേലിന്നു വേണ്ടി മോശെയോടു കല്പിച്ച ചട്ടങ്ങളും വിധികളും നീ പ്രമാണിച്ചാച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ങ്കിൽ നീ കൃതാർത്ഥനാകും; ധൈര്യപ്പെട്ടു ഉറെച്ചിരിക്ക; ഭയപ്പെടരുതു, ഭ്രമിക്കയും അ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ഇതാ, ഞാൻ എന്റെ കഷ്ടത്തിൽ യഹോവയുടെ ആലയത്തിന്നായി ഒരു ലക്ഷം താലന്ത് പൊന്നും പത്തു ലക്ഷം താല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ള്ളിയും പെരുപ്പം നിമിത്തം തൂക്കമില്ലാത്ത താമ്രവും ഇരിമ്പും സ്വരൂപിച്ചിട്ടുണ്ടു; മരവും കല്ലുംകൂ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ഞാൻ ഒരുക്കിവെച്ചിരിക്കുന്നു; നിനക്കു ഇനിയും അതിനോടു ചേർത്തുകൊള്ളാ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നിന്റെ സ്വാധീനത്തിൽ കല്ലുവെട്ടുകാർ, കല്പണിക്കാർ, ആശാരികൾ എന്നിങ്ങനെ അനവധി പണിക്കാരും സകലവി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ശലപ്പണിക്കാരും ഉണ്ട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പൊന്നു, വെള്ളി, താമ്രം, ഇരിമ്പു എന്നിവ ധാരാളം ഉണ്ടു; ഉത്സാഹിച്ചു പ്രവർത്തിച്ചുകൊൾക; യഹോ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നോടുകൂടെ ഇരിക്കുമാറാ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ദാവീദ് യിസ്രായേലിന്റെ സകലപ്രഭുക്കന്മാരോടും തന്റെ മകനായ ശലോമോനെ സഹായിപ്പാൻ കല്പിച്ചുപറഞ്ഞ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നിങ്ങളുടെ ദൈവമായ യഹോവ നിങ്ങളോടു കൂടെ ഉണ്ടല്ലോ; അവൻ നിങ്ങൾക്കു ചുറ്റും വിശ്ര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ത്തിയിരിക്കുന്നു. അവൻ ദേശനിവാസികളെ എന്റെ കയ്യിൽ ഏല്പിച്ചു ദേശം യഹോവെക്കും അവന്റെ ജന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ഴടങ്ങിയുമി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ആകയാൽ നിങ്ങളുടെ ദൈവമായ യഹോവയെ അന്വേഷിപ്പാൻ നിങ്ങളുടെ ഹൃദയവും മനസ്സും ഏല്പിച്ചുകൊടു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ഴുന്നേല്പിൻ; യഹോവയുടെ നിയമപെട്ടകവും ദൈവത്തിന്റെ വിശുദ്ധപാത്രങ്ങളും യഹോവയുടെ നാമത്തിന്നു പണിവാനു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യത്തിലേക്കു കൊണ്ടുവരേണ്ടതിന്നു യഹോവയായ ദൈവത്തിന്റെ വിശുദ്ധമന്ദിരത്തെ പണി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2]]></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2026-10-20T01:21:21Z</dcterms:created>
  <dcterms:modified xsi:type="dcterms:W3CDTF">2026-10-20T01:21:21Z</dcterms:modified>
  <dc:title>1 ദിനവൃത്താന്തം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