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presProps" Target="presProps.xml"/>
  <Relationship Id="rId132" Type="http://schemas.openxmlformats.org/officeDocument/2006/relationships/viewProps" Target="viewProps.xml"/>
  <Relationship Id="rId13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on a day, that Jonathan the son of Saul said unto the young man that bare his armour, Come, and let us go over to the Philistines' garrison, that is on the other side. But he told not his fath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on a day, that Jonathan the son of Saul said unto the young man that bare his armour, Come, and let us go over to the Philistines' garrison, that is on the other side. But he told not his fat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on a day, that Jonathan the son of Saul said unto the young man that bare his armour, Come, and let us go over to the Philistines' garrison, that is on the other side. But he told not his fath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ul tarried in the uttermost part of Gibeah under a pomegranate tree which is in Migron: and the people that were with him were about six hundred m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ul tarried in the uttermost part of Gibeah under a pomegranate tree which is in Migron: and the people that were with him were about six hundred me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hiah, the son of Ahitub, Ichabod's brother, the son of Phinehas, the son of Eli, the LORD's priest in Shiloh, wearing an ephod. And the people knew not that Jonathan was gon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hiah, the son of Ahitub, Ichabod's brother, the son of Phinehas, the son of Eli, the LORD's priest in Shiloh, wearing an ephod. And the people knew not that Jonathan was gon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hiah, the son of Ahitub, Ichabod's brother, the son of Phinehas, the son of Eli, the LORD's priest in Shiloh, wearing an ephod. And the people knew not that Jonathan was gon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etween the passages, by which Jonathan sought to go over unto the Philistines' garrison, there was a sharp rock on the one side, and a sharp rock on the other side: and the name of the one was Bozez, and the name of the other Sene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etween the passages, by which Jonathan sought to go over unto the Philistines' garrison, there was a sharp rock on the one side, and a sharp rock on the other side: and the name of the one was Bozez, and the name of the other Sene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etween the passages, by which Jonathan sought to go over unto the Philistines' garrison, there was a sharp rock on the one side, and a sharp rock on the other side: and the name of the one was Bozez, and the name of the other Sene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forefront of the one was situated northward opposite to Michmash, and the other southward opposite to Gibea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forefront of the one was situated northward opposite to Michmash, and the other southward opposite to Gibea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nathan said to the young man that bare his armour, Come, and let us go over unto the garrison of these uncircumcised: it may be that the LORD will work for us: for there is no restraint to the LORD to save by many or by few.]]></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nathan said to the young man that bare his armour, Come, and let us go over unto the garrison of these uncircumcised: it may be that the LORD will work for us: for there is no restraint to the LORD to save by many or by few.]]></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nathan said to the young man that bare his armour, Come, and let us go over unto the garrison of these uncircumcised: it may be that the LORD will work for us: for there is no restraint to the LORD to save by many or by few.]]></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is armour bearer said unto him, Do all that is in yours heart: turn you; behold, I am with you according to your hear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is armour bearer said unto him, Do all that is in yours heart: turn you; behold, I am with you according to your hear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Jonathan, Behold, we will pass over unto these men, and we will discover ourselves unto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Jonathan, Behold, we will pass over unto these men, and we will discover ourselves unto th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they say thus unto us, Tarry until we come to you; then we will stand still in our place, and will not go up unto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they say thus unto us, Tarry until we come to you; then we will stand still in our place, and will not go up unto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if they say thus, Come up unto us; then we will go up: for the LORD has delivered them into our hand: and this shall be a sign unto u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if they say thus, Come up unto us; then we will go up: for the LORD has delivered them into our hand: and this shall be a sign unto u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oth of them discovered themselves unto the garrison of the Philistines: and the Philistines said, Behold, the Hebrews come forth out of the holes where they had hid themselv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oth of them discovered themselves unto the garrison of the Philistines: and the Philistines said, Behold, the Hebrews come forth out of the holes where they had hid themselv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en of the garrison answered Jonathan and his armour bearer, and said, Come up to us, and we will show you a thing. And Jonathan said unto his armour bearer, Come up after me: for the LORD has delivered them into the hand of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en of the garrison answered Jonathan and his armour bearer, and said, Come up to us, and we will show you a thing. And Jonathan said unto his armour bearer, Come up after me: for the LORD has delivered them into the hand of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en of the garrison answered Jonathan and his armour bearer, and said, Come up to us, and we will show you a thing. And Jonathan said unto his armour bearer, Come up after me: for the LORD has delivered them into the hand of Isra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nathan climbed up upon his hands and upon his feet, and his armour bearer after him: and they fell before Jonathan; and his armour bearer slew after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nathan climbed up upon his hands and upon his feet, and his armour bearer after him: and they fell before Jonathan; and his armour bearer slew after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nathan climbed up upon his hands and upon his feet, and his armour bearer after him: and they fell before Jonathan; and his armour bearer slew after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at first slaughter, which Jonathan and his armour bearer made, was about twenty men, within as it were an half acre of land, which a yoke of oxen might plow.]]></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at first slaughter, which Jonathan and his armour bearer made, was about twenty men, within as it were an half acre of land, which a yoke of oxen might plow.]]></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re was trembling in the host, in the field, and among all the people: the garrison, and the spoilers, they also trembled, and the earth quaked: so it was a very great trembl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re was trembling in the host, in the field, and among all the people: the garrison, and the spoilers, they also trembled, and the earth quaked: so it was a very great trembl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re was trembling in the host, in the field, and among all the people: the garrison, and the spoilers, they also trembled, and the earth quaked: so it was a very great trembl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watchmen of Saul in Gibeah of Benjamin looked; and, behold, the multitude melted away, and they went on beating down one anoth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watchmen of Saul in Gibeah of Benjamin looked; and, behold, the multitude melted away, and they went on beating down one anoth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aid Saul unto the people that were with him, Number now, and see who is gone from us. And when they had numbered, behold, Jonathan and his armour bearer were not ther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aid Saul unto the people that were with him, Number now, and see who is gone from us. And when they had numbered, behold, Jonathan and his armour bearer were not ther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aid Saul unto the people that were with him, Number now, and see who is gone from us. And when they had numbered, behold, Jonathan and his armour bearer were not ther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ul said unto Ahiah, Bring here the ark of God. For the ark of God was at that time with the children of Israe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ul said unto Ahiah, Bring here the ark of God. For the ark of God was at that time with the children of Isra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came to pass, while Saul talked unto the priest, that the noise that was in the host of the Philistines went on and increased: and Saul said unto the priest, Withdraw yours ha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came to pass, while Saul talked unto the priest, that the noise that was in the host of the Philistines went on and increased: and Saul said unto the priest, Withdraw yours ha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ul and all the people that were with him assembled themselves, and they came to the battle: and, behold, every man's sword was against his fellow, and there was a very great discomfitur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ul and all the people that were with him assembled themselves, and they came to the battle: and, behold, every man's sword was against his fellow, and there was a very great discomfitur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Moreover the Hebrews that were with the Philistines before that time, which went up with them into the camp from the country round about, even they also turned to be with the Israelites that were with Saul and Jonatha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Moreover the Hebrews that were with the Philistines before that time, which went up with them into the camp from the country round about, even they also turned to be with the Israelites that were with Saul and Jonatha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ikewise all the men of Israel which had hid themselves in mount Ephraim, when they heard that the Philistines fled, even they also followed hard after them in the battl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ikewise all the men of Israel which had hid themselves in mount Ephraim, when they heard that the Philistines fled, even they also followed hard after them in the battl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the LORD saved Israel that day: and the battle passed over unto Bethav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men of Israel were distressed that day: for Saul had adjured the people, saying, Cursed be the man that eats any food until evening, that I may be avenged on mine enemies. So none of the people tasted any fo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men of Israel were distressed that day: for Saul had adjured the people, saying, Cursed be the man that eats any food until evening, that I may be avenged on mine enemies. So none of the people tasted any fo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men of Israel were distressed that day: for Saul had adjured the people, saying, Cursed be the man that eats any food until evening, that I may be avenged on mine enemies. So none of the people tasted any foo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men of Israel were distressed that day: for Saul had adjured the people, saying, Cursed be the man that eats any food until evening, that I may be avenged on mine enemies. So none of the people tasted any foo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ll they of the land came to a wood; and there was honey upon the groun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people were come into the wood, behold, the honey dropped; but no man put his hand to his mouth: for the people feared the oat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people were come into the wood, behold, the honey dropped; but no man put his hand to his mouth: for the people feared the oath.]]></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Jonathan heard not when his father charged the people with the oath: wherefore he put forth the end of the rod that was in his hand, and dipped it in an honeycomb, and put his hand to his mouth; and his eyes were enlightene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Jonathan heard not when his father charged the people with the oath: wherefore he put forth the end of the rod that was in his hand, and dipped it in an honeycomb, and put his hand to his mouth; and his eyes were enlightene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Jonathan heard not when his father charged the people with the oath: wherefore he put forth the end of the rod that was in his hand, and dipped it in an honeycomb, and put his hand to his mouth; and his eyes were enlightene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answered one of the people, and said, Your father strictly charged the people with an oath, saying, Cursed be the man that eats any food this day. And the people were fain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answered one of the people, and said, Your father strictly charged the people with an oath, saying, Cursed be the man that eats any food this day. And the people were fain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answered one of the people, and said, Your father strictly charged the people with an oath, saying, Cursed be the man that eats any food this day. And the people were fain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said Jonathan, My father has troubled the land: see, I pray you, how mine eyes have been enlightened, because I tasted a little of this honey.]]></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said Jonathan, My father has troubled the land: see, I pray you, how mine eyes have been enlightened, because I tasted a little of this honey.]]></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How much more, if lest by any means the people had eaten freely to day of the spoil of their enemies which they found? for had there not been now a much greater slaughter among the Philistin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How much more, if lest by any means the people had eaten freely to day of the spoil of their enemies which they found? for had there not been now a much greater slaughter among the Philistin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How much more, if lest by any means the people had eaten freely to day of the spoil of their enemies which they found? for had there not been now a much greater slaughter among the Philistin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stroke the Philistines that day from Michmash to Aijalon: and the people were very fain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stroke the Philistines that day from Michmash to Aijalon: and the people were very fain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people flew upon the spoil, and took sheep, and oxen, and calves, and slew them on the ground: and the people did eat them with the bloo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people flew upon the spoil, and took sheep, and oxen, and calves, and slew them on the ground: and the people did eat them with the bloo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they told Saul, saying, Behold, the people sin against the LORD, in that they eat with the blood. And he said, All of you have transgressed: roll a great stone unto me this day.]]></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they told Saul, saying, Behold, the people sin against the LORD, in that they eat with the blood. And he said, All of you have transgressed: roll a great stone unto me this day.]]></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they told Saul, saying, Behold, the people sin against the LORD, in that they eat with the blood. And he said, All of you have transgressed: roll a great stone unto me this day.]]></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Saul said, Disperse yourselves among the people, and say unto them, Bring me here every man his ox, and every man his sheep, and slay them here, and eat; and sin not against the LORD in eating with the blood. And all the people brought every man his ox with him that night, and slew them ther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Saul said, Disperse yourselves among the people, and say unto them, Bring me here every man his ox, and every man his sheep, and slay them here, and eat; and sin not against the LORD in eating with the blood. And all the people brought every man his ox with him that night, and slew them ther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Saul said, Disperse yourselves among the people, and say unto them, Bring me here every man his ox, and every man his sheep, and slay them here, and eat; and sin not against the LORD in eating with the blood. And all the people brought every man his ox with him that night, and slew them ther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Saul said, Disperse yourselves among the people, and say unto them, Bring me here every man his ox, and every man his sheep, and slay them here, and eat; and sin not against the LORD in eating with the blood. And all the people brought every man his ox with him that night, and slew them ther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aul built an altar unto the LORD: the same was the first altar that he built unto the LOR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aul built an altar unto the LORD: the same was the first altar that he built unto the LOR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aul said, Let us go down after the Philistines by night, and spoil them until the morning light, and let us not leave a man of them. And they said, Do whatsoever seems good unto you. Then said the priest, Let us draw near here unto Go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aul said, Let us go down after the Philistines by night, and spoil them until the morning light, and let us not leave a man of them. And they said, Do whatsoever seems good unto you. Then said the priest, Let us draw near here unto God.]]></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aul said, Let us go down after the Philistines by night, and spoil them until the morning light, and let us not leave a man of them. And they said, Do whatsoever seems good unto you. Then said the priest, Let us draw near here unto God.]]></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aul said, Let us go down after the Philistines by night, and spoil them until the morning light, and let us not leave a man of them. And they said, Do whatsoever seems good unto you. Then said the priest, Let us draw near here unto God.]]></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Saul asked counsel of God, Shall I go down after the Philistines? will you deliver them into the hand of Israel? But he answered him not that day.]]></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Saul asked counsel of God, Shall I go down after the Philistines? will you deliver them into the hand of Israel? But he answered him not that day.]]></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Saul said, Draw all of you near here, all the chief of the people: and know and see wherein this sin has been this day.]]></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Saul said, Draw all of you near here, all the chief of the people: and know and see wherein this sin has been this day.]]></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For, as the LORD lives, which saves Israel, though it be in Jonathan my son, he shall surely die. But there was not a man among all the people that answered him.]]></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For, as the LORD lives, which saves Israel, though it be in Jonathan my son, he shall surely die. But there was not a man among all the people that answered him.]]></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For, as the LORD lives, which saves Israel, though it be in Jonathan my son, he shall surely die. But there was not a man among all the people that answered him.]]></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n said he unto all Israel, Be all of you on one side, and I and Jonathan my son will be on the other side. And the people said unto Saul, Do what seems good unto you.]]></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n said he unto all Israel, Be all of you on one side, and I and Jonathan my son will be on the other side. And the people said unto Saul, Do what seems good unto you.]]></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n said he unto all Israel, Be all of you on one side, and I and Jonathan my son will be on the other side. And the people said unto Saul, Do what seems good unto you.]]></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refore Saul said unto the LORD God of Israel, Give a perfect lot. And Saul and Jonathan were taken: but the people escaped.]]></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refore Saul said unto the LORD God of Israel, Give a perfect lot. And Saul and Jonathan were taken: but the people escaped.]]></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refore Saul said unto the LORD God of Israel, Give a perfect lot. And Saul and Jonathan were taken: but the people escaped.]]></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Saul said, Cast lots between me and Jonathan my son. And Jonathan was taken.]]></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Saul said, Cast lots between me and Jonathan my son. And Jonathan was taken.]]></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n Saul said to Jonathan, Tell me what you have done. And Jonathan told him, and said, I did but taste a little honey with the end of the rod that was in mine hand, and, lo, I must di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n Saul said to Jonathan, Tell me what you have done. And Jonathan told him, and said, I did but taste a little honey with the end of the rod that was in mine hand, and, lo, I must die.]]></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n Saul said to Jonathan, Tell me what you have done. And Jonathan told him, and said, I did but taste a little honey with the end of the rod that was in mine hand, and, lo, I must di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Saul answered, God do so and more also: for you shall surely die, Jonathan.]]></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Saul answered, God do so and more also: for you shall surely die, Jonathan.]]></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 people said unto Saul, Shall Jonathan die, who has wrought this great salvation in Israel? God forbid: as the LORD lives, there shall not one hair of his head fall to the ground; for he has wrought with God this day. So the people rescued Jonathan, that he died not.]]></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 people said unto Saul, Shall Jonathan die, who has wrought this great salvation in Israel? God forbid: as the LORD lives, there shall not one hair of his head fall to the ground; for he has wrought with God this day. So the people rescued Jonathan, that he died not.]]></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 people said unto Saul, Shall Jonathan die, who has wrought this great salvation in Israel? God forbid: as the LORD lives, there shall not one hair of his head fall to the ground; for he has wrought with God this day. So the people rescued Jonathan, that he died not.]]></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 people said unto Saul, Shall Jonathan die, who has wrought this great salvation in Israel? God forbid: as the LORD lives, there shall not one hair of his head fall to the ground; for he has wrought with God this day. So the people rescued Jonathan, that he died not.]]></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Then Saul went up from following the Philistines: and the Philistines went to their own place.]]></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So Saul took the kingdom over Israel, and fought against all his enemies on every side, against Moab, and against the children of Ammon, and against Edom, and against the kings of Zobah, and against the Philistines: and anywhere he turned himself, he vexed them.]]></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So Saul took the kingdom over Israel, and fought against all his enemies on every side, against Moab, and against the children of Ammon, and against Edom, and against the kings of Zobah, and against the Philistines: and anywhere he turned himself, he vexed them.]]></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So Saul took the kingdom over Israel, and fought against all his enemies on every side, against Moab, and against the children of Ammon, and against Edom, and against the kings of Zobah, and against the Philistines: and anywhere he turned himself, he vexed them.]]></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So Saul took the kingdom over Israel, and fought against all his enemies on every side, against Moab, and against the children of Ammon, and against Edom, and against the kings of Zobah, and against the Philistines: and anywhere he turned himself, he vexed them.]]></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gathered an host, and stroke the Amalekites, and delivered Israel out of the hands of them that spoiled them.]]></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gathered an host, and stroke the Amalekites, and delivered Israel out of the hands of them that spoiled them.]]></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Now the sons of Saul were Jonathan, and Ishui, and Melchishua: and the names of his two daughters were these; the name of the firstborn Merab, and the name of the younger Michal:]]></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Now the sons of Saul were Jonathan, and Ishui, and Melchishua: and the names of his two daughters were these; the name of the firstborn Merab, and the name of the younger Michal:]]></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the name of Saul's wife was Ahinoam, the daughter of Ahimaaz: and the name of the captain of his host was Abner, the son of Ner, Saul's uncle.]]></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the name of Saul's wife was Ahinoam, the daughter of Ahimaaz: and the name of the captain of his host was Abner, the son of Ner, Saul's uncle.]]></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Kish was the father of Saul; and Ner the father of Abner was the son of Abiel.]]></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there was sore war against the Philistines all the days of Saul: and when Saul saw any strong man, or any valiant man, he took him unto him.]]></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there was sore war against the Philistines all the days of Saul: and when Saul saw any strong man, or any valiant man, he took him unto him.]]></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there was sore war against the Philistines all the days of Saul: and when Saul saw any strong man, or any valiant man, he took him unto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ஒருநாள் சவுலின் குமாரனாகிய யோனத்தான் தன் ஆயுததாரியாகிய வாலிபனை நோக்கி: நமக்கு எதிராக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த்தில் இருக்கிற பெலிஸ்தரின் தாணையத்திற்குப் போவோம் வா என்று சொன்னான்; அதை அவன் தன் தகப்ப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வுல் கிபியாவின் கடைசி முனையாகிய மிக்ரோனிலே ஒரு மாதளமரத்தின்கீழ் இருந்தான்; அவனோடேகூட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ஏறக்குறைய அறுநூறு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லோவிலே கர்த்தருடைய ஆசாரியனாயிருந்த ஏலியின் குமாரனாகிய பினெகாசுக்குப் பிறந்த இக்க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ம் அகிதூபின் குமாரனுமாகிய அகியா என்பவன் ஏபோத்தைத் தரித்தவனாயிருந்தான்; யோனத்தான் போ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அறியா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னத்தான் பெலிஸ்தரின் தாணையத்திற்குப் போகப்பார்த்த வழிகளின் நடுவே, இந்தப்பக்கம் ஒரு செங்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யும், அந்தப்பக்கம் ஒரு செங்குத்தான பாறையும் இருந்தது; ஒன்றுக்குப் போசேஸ் எ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ன்றுக்குச் சேனே எ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ப் பாறைகளில் ஒன்று வடக்கே மிக்மாசுக்கு எதிராகவும், மற்றொன்று தெற்கே கிபியாவுக்கு எதிரா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னத்தான் தன் ஆயுததாரியாகிய வாலிபனை நோக்கி: விருத்தசேதனம் இல்லாதவர்களுடைய அந்தத் தாணைய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ம் வா; ஒருவேளை கர்த்தர் நமக்காக ஒரு காரியம் செய்வார்; அநேகம்பேரைக் கொண்டாகிலும், கொஞ்சம் 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கிலும், ரட்சிக்கக் கர்த்தருக்குத் தடையி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அவன் ஆயுததாரி அவனைப் பார்த்து: உம்முடைய இருதயத்தில் இருக்கிறபடியெல்லாம் 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போம்; இதோ, உம்முடைய மனதுக்கு ஏற்றபடி நானும் உம்மோடேகூட வரு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 யோனத்தான்: இதோ, நாம் கடந்து, அந்த மனுஷரிடத்திற்குப் போகிறவர்கள்போல அவர்களுக்கு நம்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உங்களிடத்துக்கு வருமட்டும் நில்லுங்கள் என்று நம்மோடே சொல்வார்களானால்,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க்கு ஏறிப்போகாமல், நம்முடைய நிலையிலே நிற்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ங்களிடத்துக்கு ஏறிவாருங்கள் என்று சொல்வார்களானால், ஏறிப்போவோம்; கர்த்தர் அவர்களை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ஒப்புக்கொடுத்தார்; இது நமக்கு அடையா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டியே அவர்கள் இருவரும் பெலிஸ்தரின் தாணையத்திற்முன் தங்களைக் காண்பித்தா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 இதோ, எபிரெயர் ஒளித்துக் கொண்டிருந்த வளைகளைவிட்டுப் புறப்படுகிறார்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ணையம் இருக்கிற மனுஷர் யோனத்தனையும் அவன் ஆயுததாரியையும் பார்த்து: எங்களிடத்துக்கு ஏறிவா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ப் புத்தி கற்பிப்போம் என்றார்கள்; அப்பொழுது யோனத்தான் தன் ஆயுததாரியை நோக்கி: என் பி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வா; கர்த்தர் அவர்களை இஸ்ரவேலின் கையில் ஒப்புக்கொடுத்தா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னத்தான் தன் கைகளாலும் தன் கால்களாலும் தவழ்ந்து ஏறினான். அவன் ஆயுததாரி அவன் பின்னாலே ஏ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ர்கள் யோனத்தானுக்கு முன்பாக மடிந்து விழுந்தார்கள்; அவன் ஆயுததாரியும் அவன் பி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கொண்டே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யோனத்தானும் அவன் ஆயுததாரியும் அடித்த அந்த முந்தின அடியிலே ஏறக்குறைய இருபதுபேர் அரையேர் நி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த்திலே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பாளயத்திலும் வெளியிலும், சகல ஜனங்களிலும், பயங்கரம் உண்டாய், தாணையம் இருந்த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யிடப்போன தண்டிலுள்ளவர்களுங்கூடத் திகில் அடைந்தார்கள்; பூமியும் அதிர்ந்தது; அது தேவனால் உ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ங்க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ன்யமீன் நாட்டிலுள்ள கிபியாவிலே சவுலுக்கு இருந்த ஜாமக்காரர் பார்த்து: இதோ, அந்த ஏராளமான 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ந்து, ஒருவர்மேல் ஒருவர் விழுகிறதைக்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சவுல் தன்னோடேகூட இருக்கிற ஜனங்களை நோக்கி: நம்மிடத்திலிருந்து போனவர்கள் யா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க்கம்பாருங்கள் என்றான்; அவர்கள் இலக்கம் பார்க்கிறபோது, இதோ, யோனத்தானும் அவன் ஆயுததாரியும்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 என்று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சவுல் அகீயாவை நோக்கி: தேவனுடைய பெட்டியைக் கொண்டுவா என்றான்; தேவனுடைய 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ட்களில் இஸ்ரவேல் புத்திரரிடத்தி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டிச் சவுல் ஆசாரியனோடே பேசுகையில், பெலிஸ்தரின் பாளயத்தில் உண்டான கலகம் வரவர அதிக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சவுல் ஆசாரியனைப் பார்த்து: இருக்க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வுலும் அவனோடிருந்த ஜனங்களும் கூட்டங்கூடிப் போர்க்களத்திற்குப் போனார்கள்; ஒருவர்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க்கு விரோதமாயிருந்தபடியால் மகா அமளியு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தற்குமுன் பெலிஸ்தருடன் கூடி அவர்களோடேகூடப் பாளயத்திலே திரிந்து வந்த எபிரெயரும், சவுலோ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னத்தானோடும் இருக்கிற இஸ்ரவேலரோடே கூ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ப்பிராயீம் மலைகளில் ஒளித்துக்கொண்டிருந்த சகல இஸ்ரவேலரும் பெலிஸ்தர் முறிந்தோடுகிற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டபோது, யுத்தத்திலே அவர்களை நெருங்கித் தொ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ப்படிக் கர்த்தர் அன்றையதினம் இஸ்ரவேலை ரட்சித்தார்; அந்த யுத்தம் பெத்தாவேன்மட்டும்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ஸ்ரவேலர் அன்றையதினம் மிகுந்த வருத்தம் அடைந்தார்கள்: நான் என் சத்துருக்கள் கையிலே பழி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ம், சாயங்காலமட்டும் பொறுக்காமல் எவன் போஜனம் செய்கிறானோ அவன் சபிக்கப்பட்டவன் என்று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 ஆணையிட்டுச் சொல்லியிருந்தபடியால், ஜனங்களில் ஒருவரும் எவ்வளவே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ம்பண்ணா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சத்து ஜனங்கள் எல்லாரும் ஒரு காட்டிலே வந்தார்கள்; அங்கே வெளியிலே தேன்கூடு கட்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ஜனங்கள் காட்டிலே வந்தபோது, இதோ, தேன் ஒழுகிக்கொண்டிருந்தது; ஆனாலும் ஒருவனும் அதைத் தன் கை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த் தன் வாயில் வைக்கவில்லை; ஜனங்கள் அந்த ஆணையினிமித்தம் ப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யோனத்தான் தன் தகப்பன் ஜனங்களுக்கு ஆணையிட்டதைக் கேள்விப்படவில்லை; அவன் தன் கை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நீட்டி, அதின் நுனியினாலே தேன்கூட்டைக் குத்தி, அதை எடுத்துத் தன் வாயிலே போட்டுக்கொண்டான்; அ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ண்கள் தெளி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ஜனங்களில் ஒருவன்: இன்றைக்கு போஜனம் சாப்பிடுகிறவன் சபிக்கப்பட்டவன் என்று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ர் ஜனங்களுக்கு உறுதியாய் ஆணையிட்டிருக்கிறார்; ஆகையினால் ஜனங்கள் விடாய்த்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யோனத்தான்: என் தகப்பன் தேசத்தின் ஜனங்களைக் கலக்கப்படுத்தினார்; நான் இந்தத் 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ஞ்சம் ருசிபார்த்ததினாலே, என் கண்கள் தெளிந்ததைப் 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ன்றையதினம் ஜனங்கள் தங்களுக்கு அகப்பட்ட தங்கள் சத்துருக்களின் கொள்ளையிலே ஏதா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த்திருந்தால், எத்தனை நலமாயிருக்கும்; பெலிஸ்தருக்குள் உண்டான சங்காரம் மிகவும் அதிக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கள் அன்றையதினம் மிக்மாசிலிருந்து ஆயலோன்மட்டும் பெலிஸ்தரை முறிய அடித்தபோது, ஜனங்கள்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யத்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ஜனங்கள் கொள்ளையின்மேல் பாய்ந்து, ஆடுகளையும் மாடுகளையும் கன்றுக்குட்டிகளையும்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லே போட்டு அடித்து, இரத்தத்தோடும் பு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இதோ, இரத்தத்தோடிருக்கிறதைப் புசிக்கிறதினால் ஜனங்கள் கர்த்தருக்கு ஏலாத 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றார்கள் என்று சவுலுக்கு அறிவித்தார்கள்; அவன்: நீங்கள் துரோகம்பண்ணினீர்கள்; இப்போதே ஒரு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 என்னிடத்தில் உருட்டிக்கொண்டுவா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ங்கள் ஜனத்திற்குள்ளே போய், இரத்தத்தோடிருக்கிறதச் சாப்பிடுகிறதினாலே, கர்த்தருக்கு ஏலாத 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தபடிக்கு, அவரவர் தங்கள் மாட்டையும் அவரவர் தங்கள் ஆட்டையும் என்னிடத்தில் கொண்டுவந்து,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 பின்பு சாப்பிடவேண்டும் என்று அவர்களுக்குச் சொல்லுங்கள் என்று கட்டளையிட்டான்; ஆ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எல்லாரும் அவரவர் தங்கள் மாடுகளை அன்று இராத்திரி தாங்களே கொண்டு வந்து, அங்கே அ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ன்பு சவுல் கர்த்தருக்கு ஒரு பலிபீடத்தைக் கட்டினான்; அது அவன் கர்த்தருக்குக் கட்டின முத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தற்குப்பின்பு சவுல்: நாம் இந்த இராத்திரியிலே பெலிஸ்தரைத் தொடர்ந்துபோய், விடியற்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ச்சமாகுமட்டும் அவர்களைக் கொள்ளையிட்டு, அவர்களில் ஒருவரையும் மீதியாக வைக்காதிருப்போமா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அவர்கள்: உம்முடைய கண்களுக்கு நலமானபடியெல்லாம் செய்யும் என்றார்கள். ஆசாரியனோ: நாம்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சந்நிதியில் சேரக்கடவோ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டியே: பெலிஸ்தரைத் தொடர்ந்துபோகலாமா? அவர்களை இஸ்ரவேலின் கையில் ஒப்புக்கொடுப்பீரா? என்று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த்தில் விசாரித்தான்; அவர் அந்த நாளிலே அவனுக்கு மறுஉத்தரவு அருள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ப்பொழுது சவுல்: ஜனத்தின் தலைவர்களே, நீங்கள் எல்லாரும் இங்கே சேர்ந்துவந்து, இன்று இந்தப் 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னாலே உண்டாயிற்று என்று பார்த்தறி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து என் குமாரனாகிய யோனத்தானிடத்தில் காணப்பட்டாலும், அவன் சாகவே சாகவேண்டும் என்று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ட்சிக்கிற கர்த்தருடைய ஜீவனைக் கொண்டு சொல்லுகிறேன் என்றான்; சகல ஜனங்களுக்குள்ளும் ஒ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ப் பிரதியுத்தரம் சொல்ல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தற்குப்பின் அவன் இஸ்ரவேலர் எல்லாரையும் நோக்கி: நீங்கள் அந்தப்பக்கத்திலே இருங்கள்; நானு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னத்தானும் இந்தப்பக்கத்தில் இருப்போம் என்றான்; ஜனங்கள் சவுலைப் பார்த்து: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க்கு நலமானபடி செய்யு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ப்பொழுது சவுல் இஸ்ரவேலின் தேவனாகிய கர்த்தரை நோக்கி: நிதானமாய்க் கட்டளையிட்டு யதார்த்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ப்பண்ணும் என்றான்; அப்பொழுது யோனத்தான்மேலும் சவுலின் மேலும் சீட்டு விழுந்தது,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எனக்கும் என் குமாரனாகிய யோனத்தானுக்கும் சீட்டுப்போடுங்கள் என்று சவுல் சொன்னபோது, யோன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ப்பொழுது சவுல் யோனத்தானைப்பார்த்து: நீ செய்தது என்ன? எனக்குச் சொல் என்று கேட்டான்.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னத்தான்: என் கையில் இருக்கிற கோலின் நுனியினாலே கொஞ்சம் தேன் எடுத்து ருசிபார்த்தேன்; அதற்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ப்பொழுது சவுல்: யோனத்தானே, நீ சாகத்தான்வேண்டும்; இல்லாவிட்டால் தேவன் எனக்கு அதற்குச் சரி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அதிகமாகவும் செய்யக்கட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ஜனங்களோ சவுலை நோக்கி: இஸ்ரவேலிலே இந்தப் பெரிய இரட்சிப்பைச் செய்த யோனத்தான் கொலைசெய்யப்ப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கூடாது; அவன் தலையில் இருக்கிற ஒரு மயிரும் தரையிலே விழப்போகிறதில்லை என்று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கொண்டு ஆணையிட்டுச் சொல்லுகிறோம்; தேவன் துணை நிற்க அவன் இன்று காரியத்தை நட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 அப்படியே யோனத்தான் சாகாதபடிக்கு, ஜனங்கள் அவனைத் தப்பு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சவுல் பெலிஸ்தரைத் தொடராமல் திரும்பிவிட்டான்; பெலிஸ்தரும் தங்கள் ஸ்தலத்திற்குப்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இப்படிச் சவுல் இஸ்ரவேலை ஆளுகிற ராஜ்யபாரத்தைப் பெற்றுக்கொண்டு, சுற்றிலும் இருக்கிற த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ச் சத்துருக்களுமாகிய மோவாபியருக்கும், அம்மோன் புத்திரருக்கும், ஏதோமியருக்கும், சோ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க்கும், பெலிஸ்தருக்கும் விரோதமாக யுத்தம் பண்ணி, எவர்கள் மேல் படையெடுத்தானோ, அவர்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வன் பலத்து, அமலேக்கியரை முறிய அடித்து, இஸ்ரவேலரைக் கொள்ளையிடுகிற யாவர் கைக்கு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க்கி இரட்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சவுலுக்கு இருந்த குமாரர்: யோனத்தான், இஸ்வி, மல்கிசூவா என்பவர்கள்; அவனுடைய இரண்டு குமாரத்தி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வள் பேர் மேரப், இளையவள் பேர் மீ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சவுலுடைய மனைவியின் பேர் அகினோவாம், அவள் அகிமாசின் குமாரத்தி: அவனுடைய சேனாபதியின்பேர் அ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சவுலுடைய சிறியதகப்பனாகிய நேரி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கீஸ் சவுலின் தகப்பன்; அப்னேரின் தகப்பனாகிய நேர் ஆபியேலி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சவுல் இருந்த நாளெல்லாம் பெலிஸ்தரின் மேல் கடினமான யுத்தம் நடந்தது; சவு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யையாகிலும் ஒரு பலசாலியையாகிலும் காணும்போது, அவர்கள் எல்லாரையும் தன்னிடமா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4]]></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2026-09-17T23:56:46Z</dcterms:created>
  <dcterms:modified xsi:type="dcterms:W3CDTF">2026-09-17T23:56:46Z</dcterms:modified>
  <dc:title>1 சாமுவேல்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