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ஸ்கூரே, நீயும் உன் வீட்டில் வாசமாயிருக்கிற யாவரும் சிறைப்பட்டுப்போவீர்கள்; நீயும் உன் கள்ளத்தீர்க்கதரிசனத்துக்குச் செவிகொடுத்த உன் சிநேகிதர் யாவரும் பாபிலோனுக்குப் போய், அங்கே மரித்து, அங்கே அடக்கம்பண்ணப்படுவீர்கள் என்று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ன்னை இணங்கப்பண்ணினீர், நான் இணங்கினேன்; நீர் என்னிலும் பலத்தவராயிருந்து, என்னை மேற்கொண்டீர்; நாள்தோறும் நகைப்புக்கு இடமானேன்; எல்லாரும் என்னைப் பரிகாசம்பண்ண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பேசினது முதற்கொண்டு கதறுகிறேன்; கொடுமையென்றும் பாழ்க்கடிப்பென்றும் சத்தமிட்டுக் கூறுகிறேன், நான் கூறின கர்த்தருடைய வார்த்தை நாள்தோறும் எனக்கு நிந்தையும், பரிகாசமுமாய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நான் அவரைப் பிரஸ்தாபம்பண்ணாமலும் இனிக் கர்த்தருடைய நாமத்திலே பேசாமலும் இருப்பேன் என்றேன்; ஆனாலும் அவருடைய வார்த்தை என் எலும்புகளில் அடைபட்டு எரிகிற அக்கினியைப்போல் என் இருதயத்தில் இருந்தது; அதைச் சகித்து இளைத்துப்போனேன்; எனக்குப் பொறுக்கக் கூட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ேகர் சொல்லும் அவதூறைக் கேட்டேன், பயஞ்சூழ்ந்திருந்தது; அறிவியுங்கள், அப்பொழுது நாங்கள் அதை அறிவிப்போம் என்கிறார்கள்; என்னோடே சமாதானமாயிருந்த அனைவரும் நான் தவறிவிழும்படிக் காத்திருந்து ஒருவேளை இணங்குவான், அப்பொழுது அவனை மேற்கொண்டு அவனில் குரோதந் தீர்த்துக்கொள்வோம் என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ோ பயங்கரமான பராக்கிரமசாலியாய் என்னோடு இருக்கிறார், ஆகையால் என்னைத் துன்பப்படுத்துகிறவர்கள் மேற்கொள்ளாமல் இடறுவார்கள்; தங்கள் காரியம் வாய்க்காதபடியால் மிகவும் வெட்கப்படுவார்கள்; மறக்கப்படாத நித்திய இலச்சை அவர்களுக்கு உண்ட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நீதிமானைச் சோதித்தறிந்து, உள்ளிந்திரியங்களையும் இருதயத்தையும் பார்க்கிற சேனைகளின் கர்த்தாவே, நீர் அவர்களுக்கு நீதியைச் சரிக்கட்டுகிறதைக் காண்பேனாக; என் காரியத்தை உம்மிடத்தில் சாட்டிவிட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ைப் பாடுங்கள் கர்த்தரைத் துதியுங்கள்; அவர் எளியவனுடைய ஆத்துமாவைப் பொல்லாதவர்களின் கைக்குத் தப்புவி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பிறந்தநாள் சபிக்கப்படுவதாக; என் தாயார் என்னைப் பெற்ற நாள் ஆசீர்வதிக்கப்படாதிருப்பத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க்கு ஒரு ஆண்பிள்ளை பிறந்ததென்று என் தகப்பனுக்கு நற்செய்தியாக அறிவித்து அவனை மிகவும் சந்தோஷப்படுத்தின மனுஷன் சபிக்கப்பட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, கர்த்தர் மனம்மாறாமல் கவிழ்த்துப்போட்ட பட்டணங்களைப்போலிருந்து, காலமே அலறுதலையும் மத்தியான வேளையிலே கூக்குரலையும் கேட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தாயார் எனக்குப் பிரேதக்குழியும், நான் என்றைக்கும் பிரசவியாத சூலுமாய் இருக்கத்தக்கதாகக் கர்ப்பத்திலே நான் கொலைசெய்யப்படாமற்போனதென்ன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வருத்தத்தையும் சஞ்சலத்தையும் கண்டு, என் நாட்கள் வெட்கமாய்க் கழியும்படிக்கு நான் கர்ப்பத்திலிருந்து வெளிப்பட்ட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இந்த வார்த்தைகளைத் தீர்க்கதரிசனமாகச் சொல்லுகிறதை ஆசாரியன் இம்மேருடைய குமாரனும் கர்த்தருடைய ஆலயத்துப் பிரதான விசாரணைக் கர்த்தனுமாகிய பஸ்கூர் கேட்டபோ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ேமியா தீர்க்கதரிசியைப் பஸ்கூர் அடித்து, அவனைக் கர்த்தருடைய ஆலயத்திலே பென்யமீன் கோத்திரத்தாரைச் சேர்ந்த மேல்வாசலில் இருக்கும் காவலறையிலே 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றுநாளிலே பஸ்கூர் எரேமியாவைக் காலறையிலிருந்து வெளியே போகவிட்டான்; அப்பொழுது எரேமியா அவனை நோக்கி: கர்த்தர் உன்னைப் பஸ்கூர் என்று அழைக்காமல், மாகோர்மீசாபீப் என்று அழைக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கர்த்தர்: இதோ, நான் உன்னையும் உன் எல்லாச் சிநேகிதரையும் பட்டயத்துக்கு ஒப்புக்கொடுக்கிறேன்; உன் கண்கள் காண இவர்கள் சத்துருக்களின் பட்டயத்தால் விழுவார்கள்; யூதா அனைத்தையும் நான் பாபிலோன் ராஜாவின் கையில் ஒப்புக்கொடுப்பேன்; அவன் அவர்களைச் சிறைபிடித்து, சிலரைப் பாபிலோனுக்குக் கொண்டுபோய், சிலரைப் பட்டயத்தால் வெட்டிப்போடு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நகரத்தின் எல்லாப்பலத்தையும், அதின் எல்லாச் சம்பத்தையும் அதின் அருமையான எல்லாப் பொருள்களையும், யூதா ராஜாக்களின் எல்லாப் பொக்கிஷங்களையும், நான் அவர்கள் சத்துருக்கள் கையில் ஒப்புக்கொடுப்பேன்; அவர்கள் அவர்களைக் கொள்ளையிட்டு, பாபிலோனுக்குக் கொண்டுபோ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39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ಪಷ್ಹೂರನೇ, ನೀನೂ ನಿನ್ನ ಮನೆಯ ನಿವಾಸಿಗಳೆಲ್ಲರೂ ಸೆರೆಗೆ ಹೋಗುವಿರಿ; ಬಾಬೆಲಿಗೆ ಹೋಗಿ ಅಲ್ಲಿಯೇ ಸಾಯುವಿ, ಅಲ್ಲಿ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ೂಣಿಡ ಲ್ಪಡುವಿ; ನಿನಗೂ ನಿನ್ನಿಂದ ಸುಳ್ಳು ಪ್ರವಾದನೆ ಕೇಳಿದ ನಿನ್ನ ಸ್ನೇಹಿತರೆಲ್ಲರಿಗೂ ಹಾಗೆಯೇ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ರ್ತನೇ, ನೀನು ನನ್ನನ್ನು ವಂಚಿಸಿದಿ; ನಾನು ವಂಚಿಸಲ್ಪಟ್ಟೆನು. ನೀನು ನನಗಿಂತ ಬಲಿಷ್ಠನಾಗಿದ್ದು ಜಯಿಸಿದಿ;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ದಿನ ಪರಿಹಾಸ್ಯಕ್ಕೆ ಗುರಿ ಯಾಗಿದ್ದೇನೆ; ಪ್ರತಿಯೊಬ್ಬನು ನನ್ನನ್ನು ಹಾಸ್ಯಮಾಡು 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ನು ಮಾತನಾಡುವನಾದದ್ದರಿಂದ ಗಟ್ಟಿಯಾಗಿ ಕೂಗುತ್ತೇನೆ; ಬಲಾತ್ಕಾರವೂ ಕೊಳ್ಳೆಯೂ ಎಂದು ಕೂಗುತ್ತೇನೆ ಕರ್ತನ ವಾಕ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ಪ್ರತಿದಿನ ಪರಿಹಾಸ್ಯಕ್ಕೂ ಗೇಲಿಗೂ ಆ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ನಾನು ಆತನನ್ನು ಕುರಿತು ಏನೂ ಹೇಳುವದಿಲ್ಲ, ಇಲ್ಲವೆ ಆತನ ಹೆಸರಿನಲ್ಲಿ ಇನ್ನು ಮಾತನಾಡುವದೇ ಇಲ್ಲ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ುಕೊಂಡೆನು; ಆದರೆ ಆತನ ವಾಕ್ಯವು ನನ್ನ ಎಲುಬುಗಳಲ್ಲಿ ಮುಚ್ಚಲ್ಪಟ್ಟಿರುವ ಸುಡುವ ಬೆಂಕಿಯ ಹಾಗೆ ನನ್ನ ಹೃದ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ತ್ತು; ಬಿಗಿಹಿಡಿದು ದಣಿ ದೆನು. ನನ್ನಿಂದ ಆಗ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ನೇಕರ ಚಾಡಿಯನ್ನು ಕೇಳಿದೆನು; ಸುತ್ತಲೂ ಭಯವದೆ--ತಿಳಿಸಿರಿ, ಆಗ ಅದನ್ನು ನಾವು ತಿಳಿಸುತ್ತೇವೆ ಎಂದು ಅನ್ನುತ್ತ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ಆಪ್ತರೆಲ್ಲರೂ ನಾನು ಕುಂಟುವದನ್ನು ನೋಡಿಕೊಳ್ಳುತ್ತಾ--ಒಂದು ವೇಳೆ ಅವನು ಮೋಸ ಗೊಂಡಾನು; ಆಗ ನಾವು ಅವನನ್ನು ಗೆ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ಲ್ಲಿ ಮುಯ್ಯಿ ತೀರಿಸಿಕೊಳ್ಳುವೆವು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ಕರ್ತನು ಭಯಂಕರವಾದ ಪರಾಕ್ರಮಶಾಲಿಯ ಹಾಗೆ ನನ್ನ ಸಂಗಡ ಇದ್ದಾನೆ; ಆದದರಿಂದ ನನ್ನನ್ನು ಹಿಂಸಿಸು ವವರು ಎಡವುವರ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ೆಲ್ಲುವದಿಲ್ಲ; ಅನುಕೂಲ ವಾಗದೆ ಇದ್ದದರಿಂದ ಅವರು ಬಹಳ ನಾಚಿಕೆಪಡುವರು; ಅವರ ಗಲಿಬಿಲಿಯು ನಿತ್ಯವಾಗಿರುವದು. ಅದು ಮರೆ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ಗಲ್ಪ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ಓ ಸೈನ್ಯಗಳ ಕರ್ತನೇ, ನೀತಿ ವಂತರನ್ನು ಶೋಧಿಸುವಾತನೇ, ಅಂತರಿಂದ್ರಿಯಗ ಳನ್ನೂ ಹೃದಯವನ್ನೂ ನೋಡುವಾತನೇ, ನೀನು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ದಂಡನೆ ಮಾಡುವದನ್ನು ನಾನು ನೋಡು ವಂತೆ ಮಾಡು. ನಿನಗೆ ನನ್ನ ವ್ಯಾಜ್ಯವನ್ನು ತಿಳಿಯ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ರ್ತನಿಗೆ ಹಾಡಿರಿ; ಕರ್ತನನ್ನು ಸ್ತುತಿ ಸಿರಿ; ಆತನು ಬಡವನ ಪ್ರಾಣವನ್ನು ಕೇಡು ಮಾಡುವ ವರ ಕೈಯಿಂದ ತಪ್ಪ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ಹುಟ್ಟಿದ ದಿನವು ಶಪಿಸಲ್ಪಡಲಿ, ನನ್ನ ತಾಯಿ ನನ್ನನ್ನು ಹೆತ್ತ ದಿನವು ಆಶೀರ್ವದಿಸಲ್ಪಡ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ನ್ನ ತಂದೆಗೆ--ನಿನಗೆ ಗಂಡು ಕೂಸು ಹುಟ್ಟಿದೆ ಎಂಬ ಸಮಾಚಾರವನ್ನು ಹೇಳಿ ಬಹಳ ಸಂತೋಷ ಉಂಟು ಮಾಡಿದವನು ಶಪಿಸಲ್ಪಡಲ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ರ್ತನು ಪಶ್ಚಾತ್ತಾಪಪಡದೆ ಕೆಡವಿಬಿಟ್ಟ ಪಟ್ಟಣಗಳ ಗತಿಯು ಅವನಿಗೆ ಬರಲಿ; ಅವನು ಬೆಳಿಗ್ಗೆ ಕೂಗನ್ನೂ ಮಧ್ಯಾಹ್ನ 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್ಭಟವನ್ನೂ ಕೇಳ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ಗರ್ಭಬಿಟ್ಟಾ ಗಲೇ ಆತನು ನನ್ನನ್ನು ಕೊಲ್ಲದೆ ಹೋದದ್ದರಿಂದ ಇಲ್ಲವೆ ನನ್ನ ತಾಯಿ ನನಗೆ ಸಮಾಧಿಯಾಗಿದ್ದು ಅವ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ಭವು ನಿತ್ಯವಾಗಿ ಬಸುರಾಗಿಯೇ ಇದ್ದರೆ ಒಳ್ಳೇದಾ 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ನು ಕಷ್ಟವನ್ನೂ ಚಿಂತೆಯನ್ನೂ ನೋಡುವ ದಕ್ಕೂ ನನ್ನ ದಿನಗಳು ನಾಚಿಕೆಯಲ್ಲಿ ಕಳೆದುಹೋಗು ವದಕ್ಕೂ ಗರ್ಭದಿಂದ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ದದ್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ಯೆರೆವಿಾಯನು ಈ ಮಾತುಗಳನ್ನು ಪ್ರವಾದಿಸಲಾಗಿ ಕರ್ತನ ಆಲಯದಲ್ಲಿ ಮುಖ್ಯ ಅಧಿಕಾರಿಯಾಗಿದ್ದ ಯಾಜಕನಾದ ಇಮ್ಮೇರನ ಮಗ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ಷ್ಹೂರ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ಪಷ್ಹೂರನು ಪ್ರವಾದಿಯಾದ ಯೆರೆವಿಾಯನನ್ನು ಹೊಡೆದು ಅವನನ್ನು ಕರ್ತನ ಆಲಯದ ಬಳಿಯಲ್ಲಿದ್ದ ಬೆನ್ಯಾವಿಾ ನ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್ಭಾಗಲಲ್ಲಿದ್ದ ಕೋಳದಲ್ಲಿ ಹಾ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ಮರುದಿನದಲ್ಲಿ ಆದದ್ದೇನಂದರೆ, ಪಷ್ಹೂರನು ಯೆರೆವಿಾಯನನ್ನು ಕೋಳದಿಂದ ಬಿಡಿಸಿದನು. ಆಗ ಯೆರೆವಿಾಯನು ಅವನಿಗೆ--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ಇನ್ನು ಪಷ್ಹೂರನೆಂಬ ಹೆಸರಿನಿಂದಲ್ಲ, ಮಾಗೋರ್‌ ಮಿಸ್ಸಾ ಬೀಬ್‌ನೆಂದು ಕರೆಯುತ್ತಾನೆ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ಹೀಗೆ ಹೇಳುತ್ತಾನೆ--ಇಗೋ, ನಾನು ನಿನ್ನನ್ನು ನಿನ್ನ ಸ್ನೇಹಿತರೆಲ್ಲರೂ ದಿಗಿಲುಪಡುವಂತೆ ಮಾಡುತ್ತೇನೆ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ಶತ್ರುಗಳ ಕತ್ತಿಯಿಂದ ಬೀಳುವರು; ನಿನ್ನ ಕಣ್ಣುಗಳು ಅದನ್ನು ನೋಡುವವು; ಯೆಹೂದವನ್ನೆಲ್ಲಾ ನಾನು ಬಾಬೆಲಿನ ಅರಸನ ಕೈ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ಪ್ಪಿಸುವೆನು; ಅವನು ಅವರನ್ನು ಬಾಬೆಲಿಗೆ ಒಯ್ದು ಕತ್ತಿಯಿಂದ ಕೊಲ್ಲ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ಈ ಪಟ್ಟಣದ ಎಲ್ಲಾ ಸಂಪತ್ತನ್ನೂ ಅದರ ಎಲ್ಲಾ ಕಷ್ಟಾರ್ಜಿತವನ್ನೂ ಅದರ ಎಲ್ಲಾ ಅಮೂಲ್ಯವಾದವುಗಳನ್ನೂ ಯೆಹೂ 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ರ ಎಲ್ಲಾ ಭಂಡಾರಗಳನ್ನೂ ಒಪ್ಪಿಸುವೆನು; ಶತ್ರುಗಳ ಕೈಗೆ ಅವರನ್ನು ಒಪ್ಪಿಸುವೆನು. ಅವರು ಅವುಗಳನ್ನು ಸುಲ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ು ಬಾಬೆಲಿಗೆ ಒಯ್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2026-10-20T09:14:48Z</dcterms:created>
  <dcterms:modified xsi:type="dcterms:W3CDTF">2026-10-20T09:14:48Z</dcterms:modified>
  <dc:title>ಯೆರೆಮೀಯನು : 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