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ஜாதிகளே, எல்லாரும் கர்த்தரைத் துதியுங்கள்; ஜனங்களே எல்லாரும் அவரைப் போற்றுங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 நம்மேல் வைத்த கிருபை பெரியது, கர்த்தரின் உண்மை என்றென்றைக்குமுள்ளது. அல்லேலூயா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600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પૃથ્વીનાં સર્વ લોકો યહોવાને મોટા મનાઓ. બધી પ્રજાઓ સર્વ સ્થળે યહોવાની સ્તુતિ ક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કારણ કે તેમની અનહદ કૃપા આપણા પર છે; યહોવાની સત્યતા ટકે છે સર્વકાળ; યહોવાની સ્તુતિ હ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">
  <a:themeElements>
    <a:clrScheme name="Theme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2026-10-21T10:48:53Z</dcterms:created>
  <dcterms:modified xsi:type="dcterms:W3CDTF">2026-10-21T10:48:53Z</dcterms:modified>
  <dc:title>ગીતશાસ્ત્ર : 117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