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ஜீவனுள்ள சகலருடைய கண்களுக்கும் ஒளித்தும், ஆகாயத்துப்பறவைகளுக்கு மறைந்தும் இ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ஜீவனுள்ள சகலருடைய கண்களுக்கும் ஒளித்தும், ஆகாயத்துப்பறவைகளுக்கு மறைந்தும் இ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சமும் மரணமும், நாங்கள் எங்கள் காதுகளினாலேமாத்திரம் அதின் கீர்த்தியைக் கேட்டோம் என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ோ அதின் வழியை அறிவார், அதின் ஸ்தானம் அவருக்கே தெரி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பூமியின் கடையாந்தரங்களைப் பார்த்து, வானங்களின்கீழ் இருக்கிறதையெல்லாம் காண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காற்றுக்கு அதின் நிறையை நியமித்து, ஜலத்துக்கு அதின் அளவைப் பிரமாணி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ழைக்குத் திட்டத்தையும், இடிமுழக்கத்தோடே கூடிய மின்னலுக்கு வழியையும் ஏற்படுத்த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அதை பார்த்துக் கணக்கிட்டார்; அதை ஆராய்ந்து ஆயத்தப்படுத்த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அதை பார்த்துக் கணக்கிட்டார்; அதை ஆராய்ந்து ஆயத்தப்படுத்த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னுஷனை நோக்கி: இதோ, ஆண்டவருக்குப் பயப்படுவதே ஞானம்; பொல்லாப்பை விட்டு விலகுவதே புத்தி என்றார் என்று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னுஷனை நோக்கி: இதோ, ஆண்டவருக்குப் பயப்படுவதே ஞானம்; பொல்லாப்பை விட்டு விலகுவதே புத்தி என்றார் என்று 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ெள்ளிக்கு விளைவிடம் உண்டு, பொன்னுக்குப் புடமிடும் ஸ்தலமுமுண்ட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ும்பு மண்ணிலிருந்து எடுக்கப்படும்; செம்பு கற்களில் உருக்கி எடுக்க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ிதன் அந்தகாரத்திலும் மரண இருளிலும் இருக்கிற கற்களைக் கடையாந்தரமட்டும் ஆராய்ந்து தேடி, இருளுக்கும் அங்கே முடிவுண்டாக்குகிறான்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ிதன் அந்தகாரத்திலும் மரண இருளிலும் இருக்கிற கற்களைக் கடையாந்தரமட்டும் ஆராய்ந்து தேடி, இருளுக்கும் அங்கே முடிவுண்டாக்குகிறான்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க்கக் கூடாததும் நிலையாததுமான ஆறு எழும்பினாலும், உழைப்பாளியானவன் அதை மனுஷரால் வற்றிப்போகப்பண்ணிச் செல்ல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க்கக் கூடாததும் நிலையாததுமான ஆறு எழும்பினாலும், உழைப்பாளியானவன் அதை மனுஷரால் வற்றிப்போகப்பண்ணிச் செல்ல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மேல் ஆகாரம் விளையும், அதின் கீழிடங்களிலிருக்கிறவைகளோ, அக்கினியால் மாறினதுபோல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கல்லுகளில் இந்திரநீலம் விளையும்; அதின் பொடியில் பொன் பொடிகளும் உண்ட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வழியுண்டு, அது ஒரு பட்சிக்கும் தெரியாது; வல்லூறின் கண்ணும் அதைக் கண்டதில்லை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ுஷ்டமிருகங்களின் கால் அதில் படவில்லை; சிங்கம் அதைக் கடந்த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கைகளைக் கற்பாறையின்மேல் நீட்டி, மலைகளை வேரோடே புரட்டு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கைகளைக் கற்பாறையின்மேல் நீட்டி, மலைகளை வேரோடே புரட்டு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ன்மலைகளுக்குள்ளும் நீர்க்கால்களை வெட்டுகிறான்; அவன் கண் விலையுயர்ந்த எல்லாவற்றையும் காண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துளியும் கசியாதபடி ஆறுகளை அடைக்கிறான்; மறைவிடத்திலிருக்கிறதை வெளிச்சத்திலே கொண்டுவரு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ஞானம் கண்டெடுக்கப்படுவது எங்கே? புத்தி விளையாடுகிற இடம் எது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விலை மனுஷனுக்குத் தெரியாது; அது ஜீவனுள்ளோருடைய தேசத்திலே அகப்படுகிற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ழமானது: அது என்னிடத்தில் இல்லையென்கிறது; சமுத்திரமானதும், அது என்னிடத்தில் இல்லையென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ஈடாகத் தங்கத்தைக் கொடுக்கவும், அதற்குக் கிரயமாக வெள்ளியை நிறுக்கவும் கூட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ப்பீரின் தங்கமும், விலையேறப்பெற்ற கோமேதகமும் இந்திர நீலக்கல்லும் அதற்கு ஈடல்ல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ொன்னும் பளிங்கும் அதற்கு ஒப்பல்ல; பசும்பொன்னாபரணங்களுக்கு அதை மாற்றக் கூடா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ளத்தையும் ஸ்படிகத்தையும் அத்தோடே ஒப்பிட்டுப் பேசலாகாது; முத்துக்களைப்பார்க்கிலும் ஞானத்தின் விலை உயர்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ியோப்பியாவின் புஷ்பராகம் அதற்கு நிகரல்ல; பசும்பொன்னும் அதற்குச் சரியல்ல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ியோப்பியாவின் புஷ்பராகம் அதற்கு நிகரல்ல; பசும்பொன்னும் அதற்குச் சரியல்ல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ஞானம் எங்கேயிருந்து வரும்; புத்தி தங்கும் இடம் எங்கே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નુભૂત જ્ઞાન પૃથ્વી પરની દરેક સજીવ વસ્તુથી છૂપાયેલું છે. આકાશના પક્ષી પણ અનુભૂત જ્ઞાનને જોઇ શક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વિનાશ તથા મૃત્યુ કહે છે કે, ‘અમે અમારા કાનોએ તેની અફવા સાંભળી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દેવ જ તે તરફનો માર્ગ જાણે છે, એને એના રહેઠાણની ખબ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કારણકે એને ધરતીના છેડાની જાણ છે, આકાશની નીચે જે કઇં છે તે બધું એ જોઇ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્યારે દેવ પવનનું વજન કરે છે અને તે પાણીને માપથી ન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્યારે તેમણે વરસાદ માટે નિયમ ઠરાવ્યો અને મેઘર્ગજીત વાવાઝોડાનો માર્ગ નક્કી કર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 વખતે દેવે અનુભૂત જ્ઞાન જોયું હતું. અને તે વિશે ધ્યાનપૂર્વક વિચાર્યુ. દેવે જોયું હતું અનુભ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ઞાનની કેટલી મહત્તા હતી અને તે મંજૂર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ણે માણસને કહ્યું, “યહોવાનો ડર અને તેમનો આદરભાવ કરવો એ જ અનુભૂત જ્ઞાન છે. દુષ્ટતાથી દૂર રહે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જ સમજશકિત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ત્યાં ચાંદીની ખાણો છે. ત્યાં સોનું ગાળી તેને શુદ્ધ બનાવવા માટે એક જગ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લોઢું જમીનમાંથી ખોદી કાઢવામાં આવે છે, અને પિત્તળ ખડકમાંથી ગાળવામાં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ાણસ અંધકારને ભેદે છે, કાળમીંઢ ખડકોને ખોદી કાઢે છે, ખાણમાં ઊંડાઁમાં ઊંડે ઊતરીને કઇંક શોધી કાઢ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ખનીજ ધાતુની શિરાના ચિહન દ્વારા કામદારો જમીનની અંદર નીચે ઊંડાણમા ખોદે છે. તેઓ, લોકો રહે છે તેન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ર એવી જગ્યાએ જયાં કોઇ કદી ગયું નથી ત્યાં રહે છે. તેઓ જમીનમાં નીચે ઊંડા ઊત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ધરતીની ઉપર અનાજ ઊગે છે પણ નીચે તો બધું અલગ જ છે જાણે અગ્નિથી ઓગળી ગયું હોય એમ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ના ખડકોમાંથી નીલમણિઓ મળે છે, અને તેમાંથી સોનાના ગઠ્ઠા નીક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શિકારી બાજ પક્ષીની આંખે પણ તે જમીનની નીચેનો રસ્તો દેખાતો નથી. શિકારી પક્ષી પણ તે રસ્તો જાણ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વિકરાળ પશુ પણ ત્યાં પહોંચ્યુ નથી.મદોન્મત સિંહના પગ પણ ત્યાં પડ્ય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રંતુ લોકો જાણે છે, કેવી રીતે અચલ ખડકોને કોતરી કાઢવા અને પર્વતોના મૂળિયાઓને કેવી રીતે ઊખા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 ખડકોમાં ભોંયરાઓ ખોદી અને બધા ખડકોના ખજાનાઓ જુએ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 નદીઓના મૂળ શોધી કાઢે છે અને છૂપાયેલી વસ્તુઓને પ્રકાશમાં લ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રંતુ તમને જ્ઞાન ક્યાંથી મળે? સમજશકિત ક્યાં મળ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પણે જાણતા નથી કે જ્ઞાન કેટલું કિંમતી છે. પૃથ્વીપરના લોકો ધરતીમાં ખોદીને જ્ઞાન મેળવી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ઊંડાણ કહે છે, ‘એ અમારી પાસે પણ નથી;’ મહાસાગરો કહે છે, ‘એ અમારી પાસે નથી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 સોનાથી ખરીદી શકાય નહિ. આખી દુનિયામાં અનુભૂત જ્ઞાન ખરીદવા માટે ચાંદી પર્યાપ્ત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ઓફીરના સોનાને ધોરણે કે મૂલ્યવાન ગોમેદ કે નીલમને ધોરણે તેની કિંમત થાય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સોના કે હીરા સાથે તેની તુલના થઇ શકે તેમ નથી. કે સોનાના પાત્રથી પણ તે ખરીદી શકાય તે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એની આગળ પરવાળાં કે રત્નની કોઇ તુલના થાય તેમ નથી. જ જ્ઞાનની કિંમત તો માણેકથી પણ વધુ ઊંચ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કૂશ દેશના પોખરાજ પણ અનુભૂત જ્ઞાન જેટલા કિંમતી નથી. શુદ્ધ સુવર્ણથી પણ તમે અનુભૂત જ્ઞાન ખરીદી શ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ો અનુભૂત જ્ઞાન ક્યાંથી આવે છે? આપણને સમજશકિત ક્યાંથી મળ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2026-10-21T06:10:22Z</dcterms:created>
  <dcterms:modified xsi:type="dcterms:W3CDTF">2026-10-21T06:10:22Z</dcterms:modified>
  <dc:title>અયૂબ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