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of the times and the seasons, brethren, all of you have no need that I write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rselves know perfectly that the day of the Lord so comes as a thief in the nigh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hen they shall say, Peace and safety; then sudden destruction comes upon them, as travail upon a woman with child; and they shall not escap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hen they shall say, Peace and safety; then sudden destruction comes upon them, as travail upon a woman with child; and they shall not escap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ll of you, brethren, are not in darkness, that that day should overtake you as a thie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ll of you, brethren, are not in darkness, that that day should overtake you as a thief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ll of you are all the children of light, and the children of the day: we are not of the night, nor of darkn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ll of you are all the children of light, and the children of the day: we are not of the night, nor of darkne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let us not sleep, as do others; but let us watch and be sob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y that sleep sleep in the night; and they that be drunken are drunken in the nigh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let us, who are of the day, be sober, putting on the breastplate of faith and love; and for an helmet, the hope of salvat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let us, who are of the day, be sober, putting on the breastplate of faith and love; and for an helmet, the hope of salvat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has not appointed us to wrath, but to obtain salvation by our Lord Jesus Christ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has not appointed us to wrath, but to obtain salvation by our Lord Jesus Christ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died for us, that, whether we wake or sleep, we should live together with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died for us, that, whether we wake or sleep, we should live together with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fore comfort yourselves together, and edify one another, even as also all of you do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fore comfort yourselves together, and edify one another, even as also all of you do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e plead to you, brethren, to know them which labour among you, and are over you in the Lord, and admonish you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e plead to you, brethren, to know them which labour among you, and are over you in the Lord, and admonish you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o esteem them very highly in love for their work's sake. And be at peace among yourselv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o esteem them very highly in love for their work's sake. And be at peace among yourselv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we exhort you, brethren, warn them that are unruly, comfort the feebleminded, support the weak, be patient toward all me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we exhort you, brethren, warn them that are unruly, comfort the feebleminded, support the weak, be patient toward all m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we exhort you, brethren, warn them that are unruly, comfort the feebleminded, support the weak, be patient toward all me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ee that none render evil for evil unto any man; but ever follow that which is good, both among yourselves, and to all me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ee that none render evil for evil unto any man; but ever follow that which is good, both among yourselves, and to all me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Rejoice evermo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Pray without ceasing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n every thing give thanks: for this is the will of God in Christ Jesus concerning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n every thing give thanks: for this is the will of God in Christ Jesus concerning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Quench not the Spiri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Despise not prophesying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Prove all things; hold fast that which is goo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bstain from all appearance of evi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very God of peace sanctify you wholly; and I pray God your whole spirit and soul and body be preserved blameless unto the coming of our Lord Jesus Chris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very God of peace sanctify you wholly; and I pray God your whole spirit and soul and body be preserved blameless unto the coming of our Lord Jesus Chris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very God of peace sanctify you wholly; and I pray God your whole spirit and soul and body be preserved blameless unto the coming of our Lord Jesus Chris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ithful is he that calls you, who also will do i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rethren, pray for u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Greet all the brethren with an holy kis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charge you by the Lord that this epistle be read unto all the holy brethre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charge you by the Lord that this epistle be read unto all the holy brethren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grace of our Lord Jesus Christ be with you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 இவைகள் நடக்குங்காலங்களையும் சமயங்களையுங்குறித்து உங்களுக்கு எழுதவேண்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வு சடிதியாய் அவர்கள்மேல் வரும்; அவர்கள் தப்பிப்போ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ோதரரே, அந்த நாள் திருடனைப்போல உங்களைப் பிடித்துக்கொள்ளத்தக்கதாக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காரத்திலிருக்கிறவர்கள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ுக்கும் உள்ளானவர்கள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மற்றவர்கள் தூங்குகிறதுபோல நாம் தூங்காமல், விழித்துக்கொண்டு தெளிந்தவர்களாயி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ூங்குகிறவர்கள் இராத்திரியிலே தூங்குவார்கள்; வெறிகொள்ளுகிறவர்கள் இராத்திரியிலே வெறிகொள்ள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டைவதற்கென்று நியம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க்கும்படி அவர் நமக்காக மரித்த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படி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ோம். உங்களுக்குள்ளே சமாதான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சொல்லுங்கள், திடனற்றவர்களைத் தேற்றுங்கள், பலவீனரைத் தாங்குங்கள், எல்லாரிடத்திலும் நீட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ந்த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க்குள்ளும் எப்பொழுதும் நன்மைசெய்ய ந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ொழுதும் சந்தோஷ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டைவிடாமல் ஜெப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க்குறித்துத் தேவனுடைய சித்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வியை அவித்துப்போ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ர்க்கதரிசனங்களை அற்பமாயெண்ண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லாவற்றையும் சோதித்துப்பார்த்து, நலமானதைப் பிடி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ல்லாங்காய்த் தோன்றுகிற எல்லாவற்றையும் விட்டு வில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ம்முழுவதும், நம்முடைய கர்த்தராகிய இயேசுகிறிஸ்து வரும்போது குற்றமற்றதா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க்கப்ப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அழைக்கிறவர் உண்மையுள்ளவர், அவர் அப்படியே 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கோதரரே, எங்களுக்காக வேண்டி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ெல்லாரையும் பரிசுத்த முத்தத்தோடே வாழ்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நிருபம் பரிசுத்தமான சகோதரர் யாவருக்கும் வாசிக்கப்படும்படி செய்யவேண்டுமென்று கர்த்தர்பே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ு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ெசலோனிக்கேயர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2026-10-31T03:56:50Z</dcterms:created>
  <dcterms:modified xsi:type="dcterms:W3CDTF">2026-10-31T03:56:50Z</dcterms:modified>
  <dc:title>1 தெசலோனிக்கேயர்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