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எல்லாரும் கர்த்தரைத் துதியுங்கள்; ஜனங்களே எல்லாரும் அவரைப் போற்ற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ம்மேல் வைத்த கிருபை பெரியது, கர்த்தரின் உண்மை என்றென்றைக்குமுள்ளது. அல்லேலூயா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ம்மேல் வைத்த கிருபை பெரியது, கர்த்தரின் உண்மை என்றென்றைக்குமுள்ளது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కృప మనయెడల హెచ్చుగానున్నది....... ఆయన విశ్వాస్యత నిరంతరమ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ాబట్టి సమస్త అన్యజనులారా, యెహోవాను స్తుతిం చుడి సర్వజనములారా, ఆయనను కొనియాడుడి యెహోవ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2026-10-20T07:34:40Z</dcterms:created>
  <dcterms:modified xsi:type="dcterms:W3CDTF">2026-10-20T07:34:40Z</dcterms:modified>
  <dc:title>కీర్తనలు : 117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