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azing grace ! how sweet the sound 
That saved a wretch like me ; 
I once was lost, but now am found ; 
Was blind, but now I s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was grace that taught my heart to fear,
And grace my fears relieved ;  
How precious did that grace appear 
The hour I first believe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ugh many dangers, toils, and 
I have already come : [snares, 
'Tis grace that brought me safe thus far,
And grace will lead me home,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s, when this heart and flesh shall 
And mortal life shall cease, [fail, 
I shall possess within the vail 
A life of joy and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2026-09-08T12:20:07Z</dcterms:created>
  <dcterms:modified xsi:type="dcterms:W3CDTF">2026-09-08T12:20:07Z</dcterms:modified>
  <dc:title>Hymn : 894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