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கூக் என்னும் தீர்க்கதரிசி தரிசனமாய்க் கண்ட பா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ான் எதுவரைக்கும் உம்மை நோக்கிக் கூப்பிடுவேன். நீர் கேளாமலிருக்கிறீரே! கொடுமையினிமித்தம் நான் எதுவரைக்கும் உம்மை நோக்கிக் கூப்பிடுவேன், நீர் இரட்சியாமலிருக்கிறீரே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ான் எதுவரைக்கும் உம்மை நோக்கிக் கூப்பிடுவேன். நீர் கேளாமலிருக்கிறீரே! கொடுமையினிமித்தம் நான் எதுவரைக்கும் உம்மை நோக்கிக் கூப்பிடுவேன், நீர் இரட்சியாமலிருக்கிறீரே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க்கிரமத்தைக் காண்பித்து, என்னைத் தீவினையைப் பார்க்கப்பண்ணுகிறதென்ன? கொள்ளையும் கொடுமையும் எனக்கு எதிரே நிற்கிறது; வழக்கையும் வாதையும் எழுப்புகிறவர்கள்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க்கிரமத்தைக் காண்பித்து, என்னைத் தீவினையைப் பார்க்கப்பண்ணுகிறதென்ன? கொள்ளையும் கொடுமையும் எனக்கு எதிரே நிற்கிறது; வழக்கையும் வாதையும் எழுப்புகிறவர்கள்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ியாயப்பிரமாணம் பெலனற்றதாகி, நியாயம் ஒருபோதும் செல்லாமற்போகிறது; துன்மார்க்கன் நீதிமானை வளைந்துகொள்கிறான்; ஆதலால் நியாயம் புரட்டப்ப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ியாயப்பிரமாணம் பெலனற்றதாகி, நியாயம் ஒருபோதும் செல்லாமற்போகிறது; துன்மார்க்கன் நீதிமானை வளைந்துகொள்கிறான்; ஆதலால் நியாயம் புரட்ட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ுறஜாதிகளை நோக்கிப் பார்த்து, ஆச்சரியப்பட்டுப் பிரமியுங்கள்; விசாரிக்கப்பட்டாலும் நீங்கள் விசுவாசியாத ஒரு கிரியையை உங்கள் நாட்களில் நடப்ப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ுறஜாதிகளை நோக்கிப் பார்த்து, ஆச்சரியப்பட்டுப் பிரமியுங்கள்; விசாரிக்கப்பட்டாலும் நீங்கள் விசுவாசியாத ஒரு கிரியையை உங்கள் நாட்களில் நடப்ப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 நான் கல்தேயரென்னும் கொடிதும் வேகமுமான ஜாதியாரை எழுப்புவேன்; அவர்கள் தங்களுடையதல்லாத வாசஸ்தலங்களைக் கட்டிக்கொள்ள தேசத்தின் விசாலங்களில் நடந்துவர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 நான் கல்தேயரென்னும் கொடிதும் வேகமுமான ஜாதியாரை எழுப்புவேன்; அவர்கள் தங்களுடையதல்லாத வாசஸ்தலங்களைக் கட்டிக்கொள்ள தேசத்தின் விசாலங்களில் நடந்து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ெடியும் பயங்கரமுமானவர்கள்; அவர்களுடைய நியாயமும் அவர்களுடைய மேன்மையும் அவர்களாலேயே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 தீவிரமுமாயிருக்கும்; அவர்களுடைய குதிரைவீரர் பரவுவார்கள்; அவர்களுடைய குதிரைவீரர் தூரத்திலிருந்து வருவார்கள்; இரைக்குத் தீவிரிக்கிற கழுகுகளைப்போல் பறந்துவர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 தீவிரமுமாயிருக்கும்; அவர்களுடைய குதிரைவீரர் பரவுவார்கள்; அவர்களுடைய குதிரைவீரர் தூரத்திலிருந்து வருவார்கள்; இரைக்குத் தீவிரிக்கிற கழுகுகளைப்போல் பறந்துவர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 தீவிரமுமாயிருக்கும்; அவர்களுடைய குதிரைவீரர் பரவுவார்கள்; அவர்களுடைய குதிரைவீரர் தூரத்திலிருந்து வருவார்கள்; இரைக்குத் தீவிரிக்கிற கழுகுகளைப்போல் பறந்துவர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ெல்லாரும் கொடுமை செய்யவருவார்கள்; அவர்களுடைய முகங்கள் சுவறச் செய்யும் கீழ்க்காற்றைப்போலிருக்கும்; அவர்கள் மணலத்தனை ஜனங்களைச் சிறைபிடித்துச் சேர்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ெல்லாரும் கொடுமை செய்யவருவார்கள்; அவர்களுடைய முகங்கள் சுவறச் செய்யும் கீழ்க்காற்றைப்போலிருக்கும்; அவர்கள் மணலத்தனை ஜனங்களைச் சிறைபிடித்துச் சேர்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ராஜாக்களை ஆகடியம்பண்ணுவார்கள்; அதிபதிகள் அவர்களுக்குப் பரியாசமாயிருப்பார்கள்; அவர்கள் அரண்களையெல்லாம் பார்த்து நகைத்து, மண்மேடுகளைக் குவித்து அவைகளைப் பிட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ராஜாக்களை ஆகடியம்பண்ணுவார்கள்; அதிபதிகள் அவர்களுக்குப் பரியாசமாயிருப்பார்கள்; அவர்கள் அரண்களையெல்லாம் பார்த்து நகைத்து, மண்மேடுகளைக் குவித்து அவைகளைப் பிட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ுடைய மனம்மாற, அவன் தன் பெலன் தன் தேவனாலே உண்டானதென்று சொல்லி மிஞ்சிப்போய்க் குற்றவாளியா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 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 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 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 நீர் நோக்கிக்கொண்டிருக்கிறதென்ன? துன்மார்க்கன் தன்னைப் பார்க்கிலும் நீதிமானை விழுங்கும்போது நீர் மெளனமாயிருக்கிறதெ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 நீர் நோக்கிக்கொண்டிருக்கிறதென்ன? துன்மார்க்கன் தன்னைப் பார்க்கிலும் நீதிமானை விழுங்கும்போது நீர் மெளனமாயிருக்கிறத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 நீர் நோக்கிக்கொண்டிருக்கிறதென்ன? துன்மார்க்கன் தன்னைப் பார்க்கிலும் நீதிமானை விழுங்கும்போது நீர் மெளனமாயிருக்கிறத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ைச் சமுத்திரத்து மச்சங்களுக்கும், அதிகாரியில்லாத ஊர்வனவற்றிற்கும் சமானமாக்குகிறதெ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ைச் சமுத்திரத்து மச்சங்களுக்கும், அதிகாரியில்லாத ஊர்வனவற்றிற்கும் சமானமாக்குகிறதென்ன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ெல்லாரையும் தூண்டிலினால் இழுத்துக்கொள்ளுகிறான்; அவர்களைத் தன் வலையினால் பிடித்து, தன்பறியிலே சேர்த்துக்கொள்ளுகிறான்; அதினால் சந்தோஷப்பட்டுக் களிகூர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ெல்லாரையும் தூண்டிலினால் இழுத்துக்கொள்ளுகிறான்; அவர்களைத் தன் வலையினால் பிடித்து, தன்பறியிலே சேர்த்துக்கொள்ளுகிறான்; அதினால் சந்தோஷப்பட்டுக் களிகூரு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அவைகளினால் தன்பங்கு கொழுப்புள்ளதும், தன் போஜனம் ருசிகரமுள்ளதுமாயிற்று என்று சொல்லி அவன் தன் வலைக்குப் பலியிட்டுத் தன் பறிக்குத் தூபங்காட்ட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அவைகளினால் தன்பங்கு கொழுப்புள்ளதும், தன் போஜனம் ருசிகரமுள்ளதுமாயிற்று என்று சொல்லி அவன் தன் வலைக்குப் பலியிட்டுத் தன் பறிக்குத் தூபங்காட்டு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ற்காக அவன் தன் வலையை இழுத்து அதிலுள்ளவைகளைக் கொட்டிக்கொண்டிருந்து, இரக்கமில்லாமல் ஜாதிகளை எப்போதும் கொன்றுபோடவேண்டும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ற்காக அவன் தன் வலையை இழுத்து அதிலுள்ளவைகளைக் கொட்டிக்கொண்டிருந்து, இரக்கமில்லாமல் ஜாதிகளை எப்போதும் கொன்றுபோடவேண்டு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भारी वचन जिस को हबक्कूक नबी ने दर्शन में प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यहोवा मैं कब तक तेरी दोहाई देता रहूंगा, और तू न सुनेगा? मैं कब तक तेरे सम्मुख “उपद्रव”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उपद्रव” चिल्लाता रहूंगा? क्या तू उद्धार नहीं क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ू मुझे अनर्थ काम क्यों दिखाता है? और क्या कारण है कि तू उत्पात को देखता ही रहता है? मेर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ट-पाट और उपद्रव होते रहते हैं; और झगड़ा हुआ करता है और वादविवाद बढ़ता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इसलिये व्यवस्था ढीली हो गई और न्याय कभी नहीं प्रगट होता। दुष्ट लोग धर्मी को घेर लेते हैं;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्याय का खून हो रह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अन्यजातियों की ओर चित्त लगा कर देखो, और बहुत ही चकित हो। क्योंकि मैं तुम्हारे ही दिनों में ऐ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करने पर हूं कि जब वह तुम को बताया जाए तो तुम उसकी प्रतीति न कर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देखो, मैं कसदियों को उभारने पर हूं, वे क्रूर और उतावली करने वाली जाति हैं, जो पराए वासस्थान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ारी होने के लिये पृथ्वी भर में फैल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े भयानक और डरावने हैं, वे आप ही अपने न्याय की बड़ाई और प्रशंसा का कारण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नके घोड़े चीतों से भी अधिक वेग चलने वाले हैं, और सांझ को आहेर करने वाले हुंडारों से भी अधि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रूर हैं; उनके सवार दूर दूर कूदते-फांदते आते हैं। हां, वे दूर से चले आते हैं; और आहेर पर झपट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काब की नाईं झपट्टा मा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वे सब के सब उपद्रव करने के लिये आते हैं; साम्हने की ओर मुख किए हुए वे सीधे बढ़े चले जाते है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ंधुओं को बालू के किनकों के समान बटो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राजाओं को वे ठट्ठों में उड़ाते और हाकिमों का उपहास करते हैं; वे सब दृढ़ गढ़ों को तुच्छ जान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क्योंकि वे दमदमा बान्ध कर उन को जीत ल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वे वायु की नाईं चलते और मर्यादा छोड़ कर दोषी ठहरते हैं, क्योंकि उनका बल ही उनका देव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मेरे प्रभु यहोवा, हे मेरे पवित्र परमेश्वर, क्या तू अनादि काल से नहीं है? इस कारण हम लोग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रने के। हे यहोवा, तू ने उन को न्याय करने के लिये ठहराया है; हे चट्टान, तू ने उलाहना देने के लिये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बैठ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ेरी आंखें ऐसी शुद्ध हैं कि तू बुराई को देख ही नहीं सकता, और उत्पात को देखकर चुप नहीं रह सकत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तू विश्वासघातियों को क्यों देखता रहता, और जब दुष्ट निर्दोष को निगल जाता है, तब तू क्यों चुप र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ू क्यों मनुष्यों को समुद्र की मछलियों के समान और उन रेंगने वाले जन्तुओं के समान बनाता है जि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शासन करने वाला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ह उन सब मनुष्यों को बन्सी से पकड़ कर उठा लेता और जाल में घसीटता और महाजाल में फंसा लेता है;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वह आनन्दित और मग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ीलिये वह अपने जाल के साम्हने बलि चढ़ाता और अपने महाजाल के आगे धूप जलाता है; क्योंकि इन्ही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ा उसका भाग पुष्ट होता, और उसका भोजन चिकना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क्या वह जाल को खाली करने और जाति जाति के लोगों को लगातार निर्दयता से घात करने से हाथ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ोक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2026-10-21T06:20:55Z</dcterms:created>
  <dcterms:modified xsi:type="dcterms:W3CDTF">2026-10-21T06:20:55Z</dcterms:modified>
  <dc:title>हबक्कूक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