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 துதிக்கப்படத்தக்க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 துதிக்கப்படத்தக்க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மனைகளில் தேவன் உயர்ந்த அடைக்கலமாக அறியப்பட்ட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தைக் கண்டபோது பிரமித்துக் கலங்கி விரைந்தோ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நடுக்கங்கண்டு, பிரசவவேதனைப்படுகிற ஸ்திரீயைப்போல வேதனை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து ஆலயத்தின் நடுவிலே, உமது கிருபையைச் சிந்தித்துக்கொண்ட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ுடைய நியாயத்தீர்ப்புகளினிமித்தம் சீயோன் பர்வதம் மகிழ்வதாக, யூதாவின் குமாரத்திகள் களிகூரு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யோனைச் சுற்றி உலாவி அதின் கொத்தளங்களை எ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 உற்றுப்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தேவன் என்றென்றைக்குமுள்ள சதாகாலங்களிலும் நம்முடைய தேவன்; மரணபரியந்தம் நம்மை நட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ದೇವರ ಪಟ್ಟಣದಲ್ಲಿ ಆತನ ಪರಿಶುದ್ಧ ಪರ್ವತದಲ್ಲಿ ಕರ್ತನು ದೊಡ್ಡ ವನೂ ಬಹಳವಾಗಿ ಸ್ತುತಿಸಲ್ಪಡುವಾ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ಉತ್ತರದ ಪಾರ್ಶ್ವಗಳಲ್ಲಿ ದೊಡ್ಡ ಅರಸನ ಪಟ್ಟಣವಾದ ಚೀಯೋನ್‌ ಪರ್ವತವು ರಮಣೀಯವಾ ದದ್ದೂ ಎಲ್ಲಾ ಭೂಮ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ಕರವಾದದ್ದ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ು ಅದರ ಅರಮನೆಗಳಲ್ಲಿ ಆಶ್ರಯ ವೆಂದು ಗೊತ್ತ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ಅರಸರುಗಳು ಕೂಡಿಕೊಂಡು ಒಟ್ಟಾಗಿ ಹಾದುಹೋ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ಅದನ್ನು ನೋಡಿ ಆಶ್ಚ ರ್ಯಪಟ್ಟರು; ಅವರು ಕಳವಳಪಟ್ಟು ಓಡ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ಭೀತಿಯೂ ಹೆರುವವಳ ಹಾಗೆ ನೋವೂ ಅಲ್ಲಿ ಅವರನ್ನು ಹಿಡ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ೂಡಣ ಗಾಳಿಯಿಂದ ತಾರ್ಷಿಷ್‌ ಹಡಗುಗಳನ್ನು ನೀನು ಒಡೆಯ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ವು ಹೇಗೆ ಕೇಳಿದೆವೋ ಹಾಗೆಯೇ ಸೈನ್ಯಗಳ ಕರ್ತನ ಪಟ್ಟಣದಲ್ಲಿ, ಅಂದರೆ ನಮ್ಮ ದೇವರ ಪಟ್ಟಣದಲ್ಲಿಯೇ ನೋಡಿದೆವು;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ಎಂದೆಂದಿಗೂ ಸ್ಥಿರಪಡಿಸುವನ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ದೇವರೇ, ನಿನ್ನ ಪ್ರೀತಿ ಕರುಣೆಯನ್ನು ನಿನ್ನ ಮಂದಿರದ ಮಧ್ಯದಲ್ಲಿ ನಾವು ಸ್ಮರಿಸ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ದೇವರೇ, ನಿನ್ನ ಹೆಸರಿಗೆ ತಕ್ಕಂತಯೇ ನಿನ್ನ ಸ್ತೋತ್ರವು ಭೂಮಿಯ ಅಂತ್ಯಗಳ ವರೆಗೂ ಅದೆ. ನಿನ್ನ ಬಲಗೈ ನೀ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ನ್ಯಾಯತೀರ್ವಿಕೆಗಳ ನಿಮಿತ್ತ ಚೀಯೋನ್‌ ಪರ್ವತವು ಸಂತೋಷಪಡಲಿ; ಯೆಹೂದದ ಕುಮಾರ್ತೆಯರು ಉಲ್ಲಾಸ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ಚೀಯೋನನ್ನು ಸುತ್ತಿ ಅವಳ ಸುತ್ತಲು ತಿರುಗಿ ಅದರ ಬುರುಜುಗಳನ್ನು ಲೆಕ್ಕ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ುಂದಿನ ತಲಾಂತರಕ್ಕೆ ತಿಳಿಸುವದಕ್ಕೋಸ್ಕರ ಅದರ ಬುರುಜುಗಳ ಮೇಲೆ ಮನಸ್ಸಿಟ್ಟು ಆಕೆಯ ಅರಮನೆಗಳನ್ನು ಲಕ್ಷ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ಈ ದೇವರು ಯುಗಯುಗಾಂತರಗಳಿಗೂ ನಮ್ಮ ದೇವ ರಾಗಿದ್ದಾನೆ. ಆತನು ಮರಣದ ವರೆಗೂ ನಮ್ಮನ್ನು ನ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2026-10-20T08:39:02Z</dcterms:created>
  <dcterms:modified xsi:type="dcterms:W3CDTF">2026-10-20T08:39:02Z</dcterms:modified>
  <dc:title>ಕೀರ್ತನೆಗಳು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