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கூப்பிடுதலைக்கேட்டு, என் விண்ணப்பத்தைக் கவன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 எட்டாத உயரமான கன்மலையில் என்னைக் கொண்டுபோய்வி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ம் தொய்யும்போது பூமியின் கடையாந்தரத்திலிருந்து உம்மை நோக்கிக் கூப்பிடுவேன்; எனக்கு எட்டாத உயரமான கன்மலையில் என்னைக் கொண்டுபோய்வி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டைக்கலமும், சத்துருவுக்கு எதிரே பெலத்த துருகமுமாயிருந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ம்முடைய கூடாரத்தில் சதாகாலமும் தங்குவேன்; உமது செட்டைகளின் மறைவிலே வந்து அடைவேன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 எனக்குத் தந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 நீர் என் பொருத்தனைகளைக் கேட்டீர்; உமது நாமத்திற்குப் பயப்படுகிறவர்களின் சுதந்தரத்தை எனக்குத் தந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ின் நாட்களோடே நாட்களைக் கூட்டுவீர்; அவர் வருஷங்கள் தலைமுறை தலைமுறையாக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ேவனுக்கு முன்பாக என்றென்றைக்கும் நிலைத்திருப்பார்; தயையும் உண்மையும் அவரைக் காக்கக் கட்டளையி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தினமும் என் பொருத்தனைகளை நான் செலுத்தும்படியாக, உமது நாமத்தை என்றைக்கும் கீர்த்தனம்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ಓ ದೇವರೇ, ನನ್ನ ಕೂಗನ್ನು ಕೇಳು; ನನ್ನ ಪ್ರಾರ್ಥನೆಯನ್ನು ಆಲೈ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ಹೃದಯವು ಕುಂದಿಹೋಗಿರಲಾಗಿ, ಭೂಮಿಯ ಕಡೇ ಭಾಗದಿಂದ ನಿನ್ನನ್ನು ಕೂಗುವೆನು; ನನಗಿಂತ ಎತ್ತರ ವಾದ ಬಂ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ನ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ನನಗೆ ಆಶ್ರಯವೂ ಶತ್ರುವಿನಿಂದ ತಪ್ಪಿಸುವ ಬಲವಾದ ಬುರುಜೂ ಆಗ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ಗುಡಾರದಲ್ಲಿ ನಾನು ಎಂದೆಂದಿಗೂ ವಾಸಿಸುವೆನು; ನಿನ್ನ ರೆಕ್ಕೆಗಳ ಮರೆಯಲ್ಲಿ ಭರವಸವುಳ್ಳವನಾಗಿರುವೆನ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ದೇವರೇ, ನೀನು ನನ್ನ ಹರಕೆಗಳನ್ನು ಕೇಳಿದ್ದೀ; ನಿನ್ನ ಹೆಸರಿಗೆ ಭಯಪಡುವವರಿಗೆ ಸ್ವಾಸ್ಥ್ಯವನ್ನು ಕೊಟ್ಟಂತೆ ನನ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ರಸನ ಆಯುಷ್ಯ ವನ್ನು ಹೆಚ್ಚಿಸುವಿ; ಅವನ ವರುಷಗಳು ಅನೇಕ ತಲ ತಲಾಂತರಗಳ ಹಾಗೆ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ಎಂದಿಗೂ ದೇವರ ಮುಂದೆ ವಾಸಿಸುವನು; ಅವನನ್ನು ಕಾಯು ವದಕ್ಕೆ ಕರುಣೆಯನ್ನೂ ಸತ್ಯವನ್ನೂ ಸಿದ್ಧ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ಾಗಾದರೆ ನನ್ನ ಹರಕೆಗಳನ್ನು ದಿನ ದಿನಕ್ಕೆ ಸಲ್ಲಿ ಸುವ ಹಾಗೆ ನಿನ್ನ ಹೆಸರನ್ನು ಎಂದೆಂದಿಗೂ ನಾನು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2026-10-20T09:23:00Z</dcterms:created>
  <dcterms:modified xsi:type="dcterms:W3CDTF">2026-10-20T09:23:00Z</dcterms:modified>
  <dc:title>ಕೀರ್ತನೆಗಳು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