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உன் தேவனாகிய கர்த்தரிடத்தில் திரும்பு; நீ உன் அக்கிரமத்தினால் விழுந்த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உன் தேவனாகிய கர்த்தரிடத்தில் திரும்பு; நீ உன் அக்கிரமத்தினால் விழுந்த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்த்தைகளைக்கொண்டு கர்த்தரிடத்தில் திரும்புங்கள்; அவரை நோக்கி: தேவரீர் எல்லா அக்கிரமத்தையும் நீக்கி, எங்களைத் தயவாய் அங்கீகரித்தருளும்; அப்பொழுது நாங்கள் எங்கள் உதடுகளின் காளைகளைச் செலுத்துவ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்த்தைகளைக்கொண்டு கர்த்தரிடத்தில் திரும்புங்கள்; அவரை நோக்கி: தேவரீர் எல்லா அக்கிரமத்தையும் நீக்கி, எங்களைத் தயவாய் அங்கீகரித்தருளும்; அப்பொழுது நாங்கள் எங்கள் உதடுகளின் காளைகளைச் செலுத்து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்த்தைகளைக்கொண்டு கர்த்தரிடத்தில் திரும்புங்கள்; அவரை நோக்கி: தேவரீர் எல்லா அக்கிரமத்தையும் நீக்கி, எங்களைத் தயவாய் அங்கீகரித்தருளும்; அப்பொழுது நாங்கள் எங்கள் உதடுகளின் காளைகளைச் செலுத்து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சீரியா எங்களை இரட்சிப்பதில்லை; நாங்கள் குதிரைகளின்மேல் ஏறமாட்டோம்; எங்கள் கைகளின் கிரியையைப்பார்த்து: நீங்கள் எங்கள் தேவர்களென்று இனிச் சொல்லமாட்டோம்; திக்கற்றவன் உம்மிடத்தில் இரக்கம்பெறுகிறான் என்று சொல்ல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சீரியா எங்களை இரட்சிப்பதில்லை; நாங்கள் குதிரைகளின்மேல் ஏறமாட்டோம்; எங்கள் கைகளின் கிரியையைப்பார்த்து: நீங்கள் எங்கள் தேவர்களென்று இனிச் சொல்லமாட்டோம்; திக்கற்றவன் உம்மிடத்தில் இரக்கம்பெறுகிறான் என்று சொல்ல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சீரியா எங்களை இரட்சிப்பதில்லை; நாங்கள் குதிரைகளின்மேல் ஏறமாட்டோம்; எங்கள் கைகளின் கிரியையைப்பார்த்து: நீங்கள் எங்கள் தேவர்களென்று இனிச் சொல்லமாட்டோம்; திக்கற்றவன் உம்மிடத்தில் இரக்கம்பெறுகிறான் என்று சொல்ல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் சீர்கேட்டைக் குணமாக்குவேன்; அவர்களை மனப்பூர்வமாய்ச் சிநேகிப்பேன்; என் கோபம் அவர்களைவிட்டு நீங்க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் சீர்கேட்டைக் குணமாக்குவேன்; அவர்களை மனப்பூர்வமாய்ச் சிநேகிப்பேன்; என் கோபம் அவர்களைவிட்டு நீங்க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ுக்குப் பனியைப்போலிருப்பேன்; அவன் லீலிப் புஷ்பத்தைப்போல் மலருவான்; லீபனோனைப்போல் வேரூன்றி நிற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ுக்குப் பனியைப்போலிருப்பேன்; அவன் லீலிப் புஷ்பத்தைப்போல் மலருவான்; லீபனோனைப்போல் வேரூன்றி நிற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ிளைகள் ஓங்கிப் படரும், அவன் அலங்காரம் ஒலிவமரத்தினுடைய அலங்காரத்தைப்போலவும், அவனுடைய வாசனை லீபனோனுடைய வாசனையைப்போலவும் இ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ிளைகள் ஓங்கிப் படரும், அவன் அலங்காரம் ஒலிவமரத்தினுடைய அலங்காரத்தைப்போலவும், அவனுடைய வாசனை லீபனோனுடைய வாசனையைப்போலவும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ழலில் குடியிருக்கிறவர்கள் திரும்புவார்கள்; தானிய விளைச்சலைப்போலச் செழித்து, திராட்சச்செடிகளைப்போலப் படருவார்கள்; அவன் வாசனை லீபனோனுடைய திராட்சரசத்தின் வாசனையைப்போல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ழலில் குடியிருக்கிறவர்கள் திரும்புவார்கள்; தானிய விளைச்சலைப்போலச் செழித்து, திராட்சச்செடிகளைப்போலப் படருவார்கள்; அவன் வாசனை லீபனோனுடைய திராட்சரசத்தின் வாசனையைப்போல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எனக்கும் விக்கிரகங்களுக்கும் என்ன என்று எப்பிராயீம் சொல்லுவான்; நான் அவனுக்குச் செவிகொடுத்து, அவனால் நோக்கமாயிருந்தேன்; நான் பச்சையான தேவதாரு விருட்சம்போலிருக்கிறேன்; என்னாலே உன் கனியுண்டாயிற்று என்று எப்பிராயீம் சொல்ல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எனக்கும் விக்கிரகங்களுக்கும் என்ன என்று எப்பிராயீம் சொல்லுவான்; நான் அவனுக்குச் செவிகொடுத்து, அவனால் நோக்கமாயிருந்தேன்; நான் பச்சையான தேவதாரு விருட்சம்போலிருக்கிறேன்; என்னாலே உன் கனியுண்டாயிற்று என்று எப்பிராயீம் சொல்ல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எனக்கும் விக்கிரகங்களுக்கும் என்ன என்று எப்பிராயீம் சொல்லுவான்; நான் அவனுக்குச் செவிகொடுத்து, அவனால் நோக்கமாயிருந்தேன்; நான் பச்சையான தேவதாரு விருட்சம்போலிருக்கிறேன்; என்னாலே உன் கனியுண்டாயிற்று என்று எப்பிராயீம் சொல்ல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உணரத்தக்க ஞானமுள்ளவன் யார்? இவைகளைக் கிரகிக்கத்தக்க புத்தியுள்ளவன் யார்? கர்த்தருடைய வழிகள் செம்மையானவைகள், நீதிமான்கள் அவைகளில் நடப்பார்கள்; பாதகரோவென்றால் அவைகளில் இடறிவிழ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உணரத்தக்க ஞானமுள்ளவன் யார்? இவைகளைக் கிரகிக்கத்தக்க புத்தியுள்ளவன் யார்? கர்த்தருடைய வழிகள் செம்மையானவைகள், நீதிமான்கள் அவைகளில் நடப்பார்கள்; பாதகரோவென்றால் அவைகளில் இடறிவிழ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 তোমাদের পতন হয়েছে এবং ঈশ্বরের বিরুদ্ধে তোমরা পাপ করেছো| সেজন্য তোমাদের প্রভু,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ফিরে এ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ুমি য়ে কথাগুলো বলবে তার সম্বন্ধে চিন্তা কর এবং প্রভুর কাছে ফিরে এসো| তাঁকে বলো,“আমাদের পাপ দ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ন| আমাদের ভালো কথাগুলি গ্রহণ করুন| উত্সর্গ হিসেবে আমরা আমাদের ওষ্ঠ দিয়ে আপনাকে প্রশংসা বাক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বেদ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অশূর আমাদের রক্ষা করতে সক্ষম হবে না| আমরা যুদ্ধের ঘোড়ায় চাপব না| য়ে জিনিসগুলো আমরা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তৈরি করেছি সেগুলোকে আমরা ‘আমাদের ঈশ্বর’ বলব না| কেন? কারণ আপনিই একমাত্র সেই জন যিনি অনাথ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কৃপা দেখান| কেবলমাত্র আপনিই আমাদের রক্ষা করতে পা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বলেন, “আমাকে পরিত্যাগ করবার জন্য আমি তাদের ক্ষমা করব| য়েহেতু আমি রুদ্ধ হওয়া থেকে বি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 তাই আমি তাদের মুক্তমনে ভালোবা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ইস্রায়েলের কাছে শিশিরের মতো হব| ইস্রায়েল লিলির মতো প্রস্?ুটিত হবে| সে লিবানোনের সিডার গাছ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 শিকড়গুলি বাড়বে এবং তাকে একটি সুন্দর জলপাই গাছের মত দেখাবে| লিবানোনের সিডার গাছগুলো থেক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গন্ধ আসে সেও সে রকম সুন্দর গন্ধ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স্রায়েলের জনসাধারণ আবার আমার আশ্রয়ে থাকবে| তারা শস্যের মত বাড়বে| তারা দ্রাক্ষা গাছ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ুলিত হবে| তারা লিবানোনের মদের ম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ইফ্রয়িম, মূর্ত্তিগুলো নিয়ে আমার আর বেশী কিছু করবার থাকবে না| আমিই সেই ‘এক’ যিন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র উত্তর দেন| আমিই সেই য়ে তোমাদের ওপর নজর রাখে| আমি সেই ফার গাছের মত য়েটা চির সবুজ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ই তোমাদের ফল আস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জন জ্ঞানী ব্যক্তি এই বিষয়গুলো বুঝতে পারছে| এক জন চটকদার মানুষকে অবশ্যই এই বিষয়গুলি শি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প্রভুর পথ সকল সঠিক| ভালো লোকরা সেই পথেই বাঁচবে| পাপীরা তার দ্বারা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2026-10-20T03:44:41Z</dcterms:created>
  <dcterms:modified xsi:type="dcterms:W3CDTF">2026-10-20T03:44:41Z</dcterms:modified>
  <dc:title>হোশেয়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