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99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த்த சாட்சிக் கூட்டம் சத்திய பாத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ம் தம்மைத் தத்தம் செய்து வீர சேவ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் சுகம் பெலன் யாவையும் ஈந்த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த்த சுவிசேஷம் ஓங்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ஜாதி மதபேதம் முற்றும் நீங்க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ோதியாய்ப் பிறந்து லோகப் பாவம் போக்க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யில் மரித்தே உயித்தெழு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ின் நற்செய்தி சாற்றுவோம் – போர்வீர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ாடு, நகரமோ, காடு மலை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டித் தேடி ஓடியே நல் ஊழியம் செய்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ண்டழியும் மக்கள் மேல் மனதுரு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டறிந்த சாட்சி கூறுவோம் – போர்வீர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ாகமோ, பசியோ நோக்கிடாம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லோக இன்ப துன்பமோ நெருங்கிடாம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ன் வைத்த காலையும் பின் வைத்திடாம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னமும் முன்னேறி சேவிப்போம்- போர்வீர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உன்னத அழைப்பை என்றும் காத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க்கமாய் உறுதியாய் தகுதி பெற்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லே அனலாய் நிலை நின்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் அருள் பொழிகுவார் – போர்வீர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சுத்த ஜீவியம் நற்சாட்சி பெற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ிய வழி நடக்கும் பக்தி நா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க்கு வரம் வல்லமை அடைந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 விசுவாச சேவையில் – போர்வீர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இயேசுவின் பின்னே ஓடிடுவோ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ுக்காய் ஜீவன் வைத்திடுவோமே – ந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ிப்பிதாக்களுடன் ரத்த சாட்சி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்ப்பரித்துக் கூடி வாழுவோம் – போர்வீரர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2026-11-01T06:15:09Z</dcterms:created>
  <dcterms:modified xsi:type="dcterms:W3CDTF">2026-11-01T06:15:09Z</dcterms:modified>
  <dc:title>துதிப் பாடல்கள் : 549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