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 சொப்பனங்கள் மாயையாயிருப்பதுபோல, அநேக வார்த்தைகளும் வியர்த்தமாயிருக்கும்; ஆகையால் நீ தேவனுக்குப் பயந்த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தேசத்தில் ஏழைகள் ஒடுக்கப்படுகிறதையும், நியாயமும் நீதியும் புரட்டப்படுகிறதையும் நீ காண்பாயானால், அதைக்குறித்து ஆச்சரியப்படாதே; உயர்ந்தவன்மேல் உயர்ந்தவன் காவலாளியாயிருக்கிறான்; அவர்கள்மேல் உயர்ந்தவரும் ஒருவர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தேசத்தில் ஏழைகள் ஒடுக்கப்படுகிறதையும், நியாயமும் நீதியும் புரட்டப்படுகிறதையும் நீ காண்பாயானால், அதைக்குறித்து ஆச்சரியப்படாதே; உயர்ந்தவன்மேல் உயர்ந்தவன் காவலாளியாயிருக்கிறான்; அவர்கள்மேல் உயர்ந்தவரும் ஒருவரு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தேசத்தில் ஏழைகள் ஒடுக்கப்படுகிறதையும், நியாயமும் நீதியும் புரட்டப்படுகிறதையும் நீ காண்பாயானால், அதைக்குறித்து ஆச்சரியப்படாதே; உயர்ந்தவன்மேல் உயர்ந்தவன் காவலாளியாயிருக்கிறான்; அவர்கள்மேல் உயர்ந்தவரும் ஒருவரு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ில் விளையும் பலன் யாவருக்குமுரியது; ராஜாவும் வயலின் பலனால் ஆதரிக்கப்பட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ப்பிரியன் பணத்தினால் திருப்தியடைவதில்லை; செல்வப்பிரியன் செல்வப்பெருக்கினால் திருப்தியடைவதில்லை; இதுவும் மாயைய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ப்பிரியன் பணத்தினால் திருப்தியடைவதில்லை; செல்வப்பிரியன் செல்வப்பெருக்கினால் திருப்தியடைவதில்லை; இதுவும் மாயைய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ள் பெருகினால் அதைத் தின்கிறவர்களும் பெருகுகிறார்கள்; அதை உடையவர்கள் தங்கள் கண்களினால் அதை காண்பதேயன்றி அவர்களுக்குப் பிரயோஜனம் எ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ள் பெருகினால் அதைத் தின்கிறவர்களும் பெருகுகிறார்கள்; அதை உடையவர்கள் தங்கள் கண்களினால் அதை காண்பதேயன்றி அவர்களுக்குப் பிரயோஜனம் எ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லைசெய்கிறவன் கொஞ்சமாய்ப் புசித்தாலும் அதிகமாய்ப் புசித்தாலும் அவன் நித்திரை இன்பமாயிருக்கும்; செல்வனுடைய பெருக்கோ அவனைத் தூங்கவொட்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லைசெய்கிறவன் கொஞ்சமாய்ப் புசித்தாலும் அதிகமாய்ப் புசித்தாலும் அவன் நித்திரை இன்பமாயிருக்கும்; செல்வனுடைய பெருக்கோ அவனைத் தூங்கவொட்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ுக்குக் கீழே நான் கண்ட வேறொரு கொடிய தீங்குமுண்டு அதாவது, ஐசுவரியமானது அதை உடையவர்களுக்கே கேடுண்டாகும்படி சேகரித்து வைக்கப்படுவத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ுக்குக் கீழே நான் கண்ட வேறொரு கொடிய தீங்குமுண்டு அதாவது, ஐசுவரியமானது அதை உடையவர்களுக்கே கேடுண்டாகும்படி சேகரித்து வைக்கப்படுவத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ஐசுவரியம் விக்கினத்தால் அழிந்துபோகிறது; அவன் ஒரு புத்திரனைப் பெறுகிறான், அவன் வாயில் யாதொன்றும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ஐசுவரியம் விக்கினத்தால் அழிந்துபோகிறது; அவன் ஒரு புத்திரனைப் பெறுகிறான், அவன் வாயில் யாதொன்றும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ாயின் கர்ப்பத்திலிருந்து நிர்வாணியாய் வந்தான்; வந்ததுபோலவே நிர்வாணியாய்த் திரும்பிப்போவான். அவன் தன் பிரயாசத்தினால் உண்டான பலனொன்றையும் தன் கையிலே எடுத்துக்கொண்டுபோ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ாயின் கர்ப்பத்திலிருந்து நிர்வாணியாய் வந்தான்; வந்ததுபோலவே நிர்வாணியாய்த் திரும்பிப்போவான். அவன் தன் பிரயாசத்தினால் உண்டான பலனொன்றையும் தன் கையிலே எடுத்துக்கொண்டுபோ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பிரகாரமே போகிறான், இதுவும் கொடுமையான தீங்கு; அவன் காற்றுக்குப் பிரயாசப்பட்டதினால் அவனுக்கு லாபம் என்ன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பிரகாரமே போகிறான், இதுவும் கொடுமையான தீங்கு; அவன் காற்றுக்குப் பிரயாசப்பட்டதினால் அவனுக்கு லாபம் என்ன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நாட்களிலெல்லாம் இருளிலே புசித்து, மிகவும் சலித்து, நோயும் துன்பமும் அடை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நாட்களிலெல்லாம் இருளிலே புசித்து, மிகவும் சலித்து, நோயும் துன்பமும் அடை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 உயிரோடிருக்கும்படி தேவன் அருளிச்செய்த நாளெல்லாம் மனுஷன் புசித்துக் குடித்து, சூரியனுக்குக் கீழே தான் படும் பிரயாசம் அனைத்தின் பலனையும் அநுபவிப்பதே நலமும் உத்தமுமான காரியமென்று நான் கண்டேன், இதுவே இவன் பங்க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 உயிரோடிருக்கும்படி தேவன் அருளிச்செய்த நாளெல்லாம் மனுஷன் புசித்துக் குடித்து, சூரியனுக்குக் கீழே தான் படும் பிரயாசம் அனைத்தின் பலனையும் அநுபவிப்பதே நலமும் உத்தமுமான காரியமென்று நான் கண்டேன், இதுவே இவன் பங்க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ஐசுவரியத்தையும் சம்பத்தையும் எவனுக்குக் கொடுத்திருக்கிறாரோ, அவன் அதிலே புசிக்கவும், தன்பங்கைப் பெறவும், தன் பிரயாசத்திலே மகிழ்ச்சியாயிருக்கவும் அவனுக்கு அதிகாரம் அளிப்பது தேவனுடைய அநுக்கிரக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ஐசுவரியத்தையும் சம்பத்தையும் எவனுக்குக் கொடுத்திருக்கிறாரோ, அவன் அதிலே புசிக்கவும், தன்பங்கைப் பெறவும், தன் பிரயாசத்திலே மகிழ்ச்சியாயிருக்கவும் அவனுக்கு அதிகாரம் அளிப்பது தேவனுடைய அநுக்கிரக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இருதயத்திலே மகிழும்படி தேவன் அவனுக்கு அநுக்கிரகம்பண்ணுகிறபடியினால், அவன் தன் ஜீவனுள்ள நாட்களை அதிகமாய் நினைய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இருதயத்திலே மகிழும்படி தேவன் அவனுக்கு அநுக்கிரகம்பண்ணுகிறபடியினால், அவன் தன் ஜீவனுள்ள நாட்களை அதிகமாய் நினைய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தேவாலயத்துக்குப் போகும்போது உன் நடையைக் காத்துக்கொள்; மூடர் பலியிடுவதுபோலப் பலியிடுவதைப்பார்க்கிலும் செவிகொடுக்கச் சேர்வதே நலம். தாங்கள் செய்கிறது தீமையென்று அறியாதி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தேவாலயத்துக்குப் போகும்போது உன் நடையைக் காத்துக்கொள்; மூடர் பலியிடுவதுபோலப் பலியிடுவதைப்பார்க்கிலும் செவிகொடுக்கச் சேர்வதே நலம். தாங்கள் செய்கிறது தீமையென்று அறியாதி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சமுகத்தில் நீ துணிகரமாய் உன் வாயினால் பேசாமலும், மனம்பதறி ஒரு வார்த்தையையும் சொல்லாமலும் இரு; தேவன் வானத்திலிருக்கிறார்; நீ பூமியிலிருக்கிறாய், ஆதலால் உன் வார்த்தைகள் சுருக்கமாயிருப்ப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சமுகத்தில் நீ துணிகரமாய் உன் வாயினால் பேசாமலும், மனம்பதறி ஒரு வார்த்தையையும் சொல்லாமலும் இரு; தேவன் வானத்திலிருக்கிறார்; நீ பூமியிலிருக்கிறாய், ஆதலால் உன் வார்த்தைகள் சுருக்கமாயிரு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ொல்லையின் திரட்சியினால் சொப்பனம் பிறக்கிறதுபோல, வார்த்தைகளின் திரட்சியினால் மூடனுடைய சத்தம் பிற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ொல்லையின் திரட்சியினால் சொப்பனம் பிறக்கிறதுபோல, வார்த்தைகளின் திரட்சியினால் மூடனுடைய சத்தம் பிற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தேவனுக்கு ஒரு பொருத்தனைபண்ணிக்கொண்டால், அதைச் செலுத்தத் தாமதியாதே; அவர் மூடரில் பிரியப்படுகிறதில்லை, நீ நேர்ந்துகொண்டதைச்செ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தேவனுக்கு ஒரு பொருத்தனைபண்ணிக்கொண்டால், அதைச் செலுத்தத் தாமதியாதே; அவர் மூடரில் பிரியப்படுகிறதில்லை, நீ நேர்ந்துகொண்டதைச்செ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நேர்ந்துகொண்டதைச் செய்யாமற்போவதைப்பார்க்கிலும், நேர்ந்துகொள்ளாதிருப்பதே நல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மாம்சத்தைப் பாவத்துக்குள்ளாக்க உன் வாய்க்கு இடங்கொடாதே, அது புத்திபிசகினால் செய்தது என்று தூதனுக்குமுன் சொல்லாதே, தேவன் உன் வார்த்தைகளினாலே கோபங்கொண்டு, உன் கைகளின் கிரியையை அழிப்பானேன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மாம்சத்தைப் பாவத்துக்குள்ளாக்க உன் வாய்க்கு இடங்கொடாதே, அது புத்திபிசகினால் செய்தது என்று தூதனுக்குமுன் சொல்லாதே, தேவன் உன் வார்த்தைகளினாலே கோபங்கொண்டு, உன் கைகளின் கிரியையை அழிப்பானேன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9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ोंकि स्वप्नों की अधिकता से व्यर्थ बातों की बहुतायत होती है: परन्तु तू परमेश्वर को भय मान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दि तू किसी प्रान्त में निर्धनों पर अन्धेर और न्याय और धर्म को बिगड़ता देखे, तो इस से चकित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ना; क्योंकि एक अधिकारी से बड़ा दूसरा रहता है जिसे इन बातों की सुधि रहती है, और उन से भी ओर अधि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ड़े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भूमि की उपज सब के लिये है, वरन खेती से राजा का भी काम निक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ो रूपये से प्रीति रखता है वह रूपये से तृप्त न होगा; और न जो बहुत धन से प्रीति रखता है, लाभ स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भी व्यर्थ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ब सम्पत्ति बढ़ती है, तो उसके खाने वाले भी बढ़ते हैं, तब उसके स्वामी को इसे छोड़ और क्या ला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ा है कि उस सम्पत्ति को अपनी आंखों से देख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िश्रम करने वाला चाहे थोड़ा खाए, था बहुत, तौभी उसकी नींद सुखदाई होती है; परन्तु धनी के ध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ने के कारण उसको नींद नहीं आ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मैं ने धरती पर एक बड़ी बुरी बला देखी है; अर्थात वह धन जिसे उसके मालिक ने अपनी ही हानि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ा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वह किसी बुरे काम में उड़ जाता है; और उसके घर में बेटा उत्पन्न होता है परन्तु उसके हाथ मे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रह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ैसा वह मां के पेट से निकला वैसा ही लौट जाएगा; नंगा ही, जैसा आया था, और अपने परिश्रम के बदले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न पाएगा जिसे वह अपने हाथ में ले जा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 भी एक बड़ी बला है कि जैसा वह आया, ठीक वैसा ही वह जाएगा; उसे उस व्यर्थ परिश्रम से और क्या ला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ेवल इसके कि उसने जीवन भर बेचैनी से भोजन किया, और बहुत ही दु:खित और रोगी रहा और क्रोध भी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सुन, जो भली बात मैं ने देखी है, वरन जो उचित है, वह यह कि मनुष्य खाए और पीए और अपने परिश्रम से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धरती पर करता है, अपनी सारी आयु भर जो परमेश्वर ने उसे दी है, सुखी रहे: क्योंकि उसका भाग य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रन हर एक मनुष्य जिसे परमेश्वर ने धन सम्पत्ति दी हो, और उन से आनन्द भोगने और उस में से अपना भा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ने और परिश्रम करते हुए आनन्द करने को शक्ति भी दी हो- यह परमेश्वर का वरदा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स जीवन के दिन उसे बहुत स्मरण न रहेंगे, क्योंकि परमेश्वर उसकी सुन सुनकर उसके मन को आनन्दमय रख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तू परमेश्वर के भवन में जाए, तब सावधानी से चलना; सुनने के लिये समीप जाना मूर्खों के बलिद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ने से अच्छा है; क्योंकि वे नहीं जानते कि बुरा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बातें करने में उतावली न करना, और न अपने मन से कोई बात उतावली से परमेश्वर के साम्हने निकाल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परमेश्वर स्वर्ग में हैं और तू पृथ्वी पर है; इसलिये तेरे वचन थोड़े ही हो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जैसे कार्य की अधिकता के कारण स्वप्न देखा जाता है, वैसे ही बहुत सी बातों का बोलने व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ूर्ख ठह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ब तू परमेश्वर के लिये मन्नत माने, तब उसके पूरा करने में विलम्ब न करना; क्यांकि वह मूर्खो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सन्न नहीं होता। जो मन्नत तू ने मानी हो उसे पूरी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न्नत मान कर पूरी न करने से मन्नत का न मानना ही अच्छ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ोई वचन कहकर अपने को पाप में ने फंसाना, और न ईश्वर के दूत के साम्हने कहना कि यह भूल से हु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्यों तेरा बोल सुन कर अप्रसन्न हो, और तेरे हाथ के कार्यों को नष्ट क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2026-10-20T13:39:40Z</dcterms:created>
  <dcterms:modified xsi:type="dcterms:W3CDTF">2026-10-20T13:39:40Z</dcterms:modified>
  <dc:title>सभाोपदेशक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