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presProps" Target="presProps.xml"/>
  <Relationship Id="rId27" Type="http://schemas.openxmlformats.org/officeDocument/2006/relationships/viewProps" Target="viewProps.xml"/>
  <Relationship Id="rId28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61231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68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ங்க நாமம் உயர்த்தும் எல்லா இடத்தில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68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ீங்க சீக்கிரமாய் வந்து அமருங்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68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யேசப்பா இயேசப்பா இயேசப்ப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68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ீங்க சீக்கிரமாய் வந்து அமருங்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68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பயங்கரத்தாலே வாழ்ந்திடுவோர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68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ன்போடு அணைத்துத் தேற்றிடுங்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68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றவுகள் உடைந்து வாழ்ந்திடுவோர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68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ஒன்றாகக் கூட்டிச் சேர்த்திடுங்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68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யேசப்பா இயேசப்பா இயேசப்ப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68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ீங்கள் சீக்கிரமாய் வந்து அமருங்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68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கடன் தொல்லையாலே கதறிடுவோர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68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ண் நோக்கிப் பார்த்துத் தேற்றிடுங்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68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டன் கொடுப்பாய் கடன் வாங்கமாட்டாய் – என்ற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68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ார்த்தையை நீங்க நிறைவேற்றுங்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68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யேசப்பா இயேசப்பா இயேசப்ப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68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ங்க வார்த்தைகளை நிறைவேற்றுங்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68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வியாதியினாலே வாடிடுவோர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68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ன்போடு அணைத்துச் சுகமாக்குங்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68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யெகோவா ராப்பா உம் தழும்புகளால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68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ரத்தை நீட்டிக் குணமாக்குங்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68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யேசப்பா இயேசப்பா இயேசப்ப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68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ீங்கள் சீக்கிரமாய் குணமாக்குங்க 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68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6">
  <a:themeElements>
    <a:clrScheme name="Theme1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2026-11-02T05:07:18Z</dcterms:created>
  <dcterms:modified xsi:type="dcterms:W3CDTF">2026-11-02T05:07:18Z</dcterms:modified>
  <dc:title>துதிப் பாடல்கள் : 668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