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presProps" Target="presProps.xml"/>
  <Relationship Id="rId116" Type="http://schemas.openxmlformats.org/officeDocument/2006/relationships/viewProps" Target="viewProps.xml"/>
  <Relationship Id="rId1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பன்னிரண்டு சீஷரையும் வரவழைத்து, சகல பிசாசுகளையும் துரத்தவும், வியாதியுள்ளவர்களைக் குணமாக்கவும் அவர்களுக்கு வல்லமையும் அதிகாரமும் கொடு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பன்னிரண்டு சீஷரையும் வரவழைத்து, சகல பிசாசுகளையும் துரத்தவும், வியாதியுள்ளவர்களைக் குணமாக்கவும் அவர்களுக்கு வல்லமையும் அதிகாரமும் கொடு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டைய ராஜ்யத்தைக்குறித்துப் பிரசங்கிக்கவும், பிணியாளிகளைச் சொஸ்தமாக்கவும் அவர்களை அனுப்ப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அவர்களை நோக்கி: வழிக்குத் தடியையாவது பையையாவது அப்பத்தையாவது காசையாவது எடுத்துக்கொண்டு போகவேண்டாம்; இரண்டு அங்கிகளைக் கொண்டுபோகவும் வேண்ட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அவர்களை நோக்கி: வழிக்குத் தடியையாவது பையையாவது அப்பத்தையாவது காசையாவது எடுத்துக்கொண்டு போகவேண்டாம்; இரண்டு அங்கிகளைக் கொண்டுபோகவும் 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 வீட்டிலே பிரவேசிக்கிறீர்களோ, அங்கே தங்கி, அங்கிருந்து புறப்ப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ை ஏற்றுக்கொள்ளாதவர்கள் எவர்களோ அவர்களுடைய ஊரைவிட்டு நீங்கள் புறப்படும்போது, அவர்களுக்குச் சாட்சியாக உங்கள் கால்களில் படிந்த தூசியை உதறிப்போடுங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ை ஏற்றுக்கொள்ளாதவர்கள் எவர்களோ அவர்களுடைய ஊரைவிட்டு நீங்கள் புறப்படும்போது, அவர்களுக்குச் சாட்சியாக உங்கள் கால்களில் படிந்த தூசியை உதறிப்போடுங்க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ுறப்பட்டுப்போய், கிராமங்கள்தோறும் திரிந்து, எங்கும் சுவிசேஷத்தைப் பிரசங்கித்து, பிணியாளிகளைக் குணமாக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ுறப்பட்டுப்போய், கிராமங்கள்தோறும் திரிந்து, எங்கும் சுவிசேஷத்தைப் பிரசங்கித்து, பிணியாளிகளைக் குணமாக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ாற்பங்கு தேசாதிபதியாகிய ஏரோது அவரால் செய்யப்பட்ட யாவையும் கேள்விப்பட்டதுமன்றி; சிலர் யோவான் மரித்தோரிலிருந்து எழுந்தான்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ாற்பங்கு தேசாதிபதியாகிய ஏரோது அவரால் செய்யப்பட்ட யாவையும் கேள்விப்பட்டதுமன்றி; சிலர் யோவான் மரித்தோரிலிருந்து எழுந்தான் என்ற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ர் எலியா தோன்றினான் என்றும், வேறு சிலர் பூர்வகாலத்துத் தீர்க்கதரிசிகளில் ஒருவன் உயிர்த்தெழுந்தான் என்றும் சொல்லிக்கொண்டபடியால், கலக்கமடைந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ர் எலியா தோன்றினான் என்றும், வேறு சிலர் பூர்வகாலத்துத் தீர்க்கதரிசிகளில் ஒருவன் உயிர்த்தெழுந்தான் என்றும் சொல்லிக்கொண்டபடியால், கலக்கமடைந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னை நான் சிரச்சேதம்பண்ணினேன், இவன் இப்படிப்பட்டவைகளைச் செய்கிறான் என்று கேள்விப்படுகிறேனே! இவன் யார்? என்று ஏரோது சொல்லி, அவரைப் பார்க்க விரும்ப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னை நான் சிரச்சேதம்பண்ணினேன், இவன் இப்படிப்பட்டவைகளைச் செய்கிறான் என்று கேள்விப்படுகிறேனே! இவன் யார்? என்று ஏரோது சொல்லி, அவரைப் பார்க்க விரும்ப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ோஸ்தலர் திரும்பிவந்து, தாங்கள் செய்த யாவையும் அவருக்கு விவரித்துச் சொன்னார்கள். அப்பொழுது அவர் அவர்களைக் கூட்டிக்கொண்டு, தனித்திருக்கும்படி பெத்சாயிதா என்னும் பட்டணத்தைச் சேர்ந்த வனாந்தரமான ஒரு இடத்துக்குப் போ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ோஸ்தலர் திரும்பிவந்து, தாங்கள் செய்த யாவையும் அவருக்கு விவரித்துச் சொன்னார்கள். அப்பொழுது அவர் அவர்களைக் கூட்டிக்கொண்டு, தனித்திருக்கும்படி பெத்சாயிதா என்னும் பட்டணத்தைச் சேர்ந்த வனாந்தரமான ஒரு இடத்துக்குப் போ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அவன் பேசுகையில், ஒரு மேகம் வந்து அவர்கள்மேல் நிழலிட்டது, அவர்கள் அந்த மேகத்துக்குள் பிரவேசிக்கையில் சீஷர்கள் பய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அவன் பேசுகையில், ஒரு மேகம் வந்து அவர்கள்மேல் நிழலிட்டது, அவர்கள் அந்த மேகத்துக்குள் பிரவேசிக்கையில் சீஷர்கள் பய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ங்கள் அதை அறிந்து, அவர் பின்னே போனார்கள், அவர்களை அவர் ஏற்றுக்கொண்டு, தேவனுடைய ராஜ்யத்தைக் குறித்து அவர்களுடனே பேசி, சொஸ்தமடையவேண்டுமென்றிருந்தவர்களைச் சொஸ்தப்படுத்த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ங்கள் அதை அறிந்து, அவர் பின்னே போனார்கள், அவர்களை அவர் ஏற்றுக்கொண்டு, தேவனுடைய ராஜ்யத்தைக் குறித்து அவர்களுடனே பேசி, சொஸ்தமடையவேண்டுமென்றிருந்தவர்களைச் சொஸ்தப்படுத்த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ங்கள் அதை அறிந்து, அவர் பின்னே போனார்கள், அவர்களை அவர் ஏற்றுக்கொண்டு, தேவனுடைய ராஜ்யத்தைக் குறித்து அவர்களுடனே பேசி, சொஸ்தமடையவேண்டுமென்றிருந்தவர்களைச் சொஸ்தப்படுத்த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: இவர் என்னுடைய நேசகுமாரன், இவருக்குச் செவிகொடுங்கள் என்று மேகத்திலிருந்து ஒரு சத்தமுண்ட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: இவர் என்னுடைய நேசகுமாரன், இவருக்குச் செவிகொடுங்கள் என்று மேகத்திலிருந்து ஒரு சத்தமுண்ட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த்தம் உண்டாகையில் இயேசு ஒருவரே காணப்பட்டார். தாங்கள் கண்டவைகளில் ஒன்றையும் அவர்கள் அந்நாட்களில் ஒருவருக்கும் சொல்லாமல் அடக்கிவைத்த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த்தம் உண்டாகையில் இயேசு ஒருவரே காணப்பட்டார். தாங்கள் கண்டவைகளில் ஒன்றையும் அவர்கள் அந்நாட்களில் ஒருவருக்கும் சொல்லாமல் அடக்கிவைத்த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றுநாளில் அவர்கள் மலையிலிருந்திறங்கினபோது, திரளான ஜனங்கள் அவருக்கு எதிர்கொண்டு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ில் ஒருவன் சத்தமிட்டு: போதகரே, என் மகனைக் கடாட்சித்தருள வேண்டுமென்று உம்மை வேண்டிக்கொள்ளுகிறேன், அவன் எனக்கு ஒரே பிள்ளையாயிருக்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ில் ஒருவன் சத்தமிட்டு: போதகரே, என் மகனைக் கடாட்சித்தருள வேண்டுமென்று உம்மை வேண்டிக்கொள்ளுகிறேன், அவன் எனக்கு ஒரே பிள்ளையாயிருக்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அவர்களை நோக்கி: நீங்களே அவர்களுக்குப் போஜனங்கொடுங்கள் என்றார். அதற்கு அவர்கள்: எங்களிடத்தில் ஐந்து அப்பங்களும் இரண்டு மீன்களுமாத்திரமுண்டு, இந்த ஜனங்களெல்லாருக்கும் போஜனங்கொடுக்கவேண்டியதானால், நாங்கள் போய் வாங்கிக்கொண்டுவரவேண்டுமே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அவர்களை நோக்கி: நீங்களே அவர்களுக்குப் போஜனங்கொடுங்கள் என்றார். அதற்கு அவர்கள்: எங்களிடத்தில் ஐந்து அப்பங்களும் இரண்டு மீன்களுமாத்திரமுண்டு, இந்த ஜனங்களெல்லாருக்கும் போஜனங்கொடுக்கவேண்டியதானால், நாங்கள் போய் வாங்கிக்கொண்டுவரவேண்டுமே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வி அவனைப் பிடிக்கிறது, அப்பொழுது அவன் அலறுகிறான். அது அவனை நுரைதள்ள அலைக்கழித்து அவனைக் கசக்கினபின்பும், அவனை விட்டு நீங்குவது அரித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வி அவனைப் பிடிக்கிறது, அப்பொழுது அவன் அலறுகிறான். அது அவனை நுரைதள்ள அலைக்கழித்து அவனைக் கசக்கினபின்பும், அவனை விட்டு நீங்குவது அரித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ைத் துரத்திவிடும்படி உம்முடைய சீஷரை வேண்டிக்கொண்டேன், அவர்களால் கூடாமற்போயிற்று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ைத் துரத்திவிடும்படி உம்முடைய சீஷரை வேண்டிக்கொண்டேன், அவர்களால் கூடாமற்போயிற்ற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றக்குறைய ஐயாயிரம் புருஷர் இருந்தார்கள். அவர்களைப் பந்திக்கு ஐம்பது, ஐம்பதுபேராக, உட்காரும்படி சொல்லுங்கள் என்று தம்முடைய சீஷர்களுக்குச் சொன்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றக்குறைய ஐயாயிரம் புருஷர் இருந்தார்கள். அவர்களைப் பந்திக்கு ஐம்பது, ஐம்பதுபேராக, உட்காரும்படி சொல்லுங்கள் என்று தம்முடைய சீஷர்களுக்குச் சொன்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பிரதியுத்தரமாக: விசுவாசமில்லாத மாறுபாடான சந்ததியே, எதுவரைக்கும் நான் உங்களோடிருந்து, உங்களிடத்தில் பொறுமையாயிருப்பேன்? உன் மகனை இங்கே கொண்டுவா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பிரதியுத்தரமாக: விசுவாசமில்லாத மாறுபாடான சந்ததியே, எதுவரைக்கும் நான் உங்களோடிருந்து, உங்களிடத்தில் பொறுமையாயிருப்பேன்? உன் மகனை இங்கே கொண்டுவா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ந்தப்படியே எல்லாரையும் உட்காரும்படி செய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 அந்த ஐந்து அப்பங்களையும் அந்த இரண்டு மீன்களையும் எடுத்து, வானத்தை அண்ணாந்து பார்த்து, அவைகளை ஆசீர்வதித்து, பிட்டு ஜனங்கள்முன் வைக்கும்படி சீஷர்களிடத்தில் கொடுத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 அந்த ஐந்து அப்பங்களையும் அந்த இரண்டு மீன்களையும் எடுத்து, வானத்தை அண்ணாந்து பார்த்து, அவைகளை ஆசீர்வதித்து, பிட்டு ஜனங்கள்முன் வைக்கும்படி சீஷர்களிடத்தில் கொடுத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எல்லாரும் தேவனுடைய மகத்துவத்தைக் குறித்துப் பிரமித்தார்கள். இயேசு செய்த யாவையுங்குறித்து அனைவரும் ஆச்சரியப்படுகையில் அவர் தம்முடைய சீஷர்களை நோக்கி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எல்லாரும் தேவனுடைய மகத்துவத்தைக் குறித்துப் பிரமித்தார்கள். இயேசு செய்த யாவையுங்குறித்து அனைவரும் ஆச்சரியப்படுகையில் அவர் தம்முடைய சீஷர்களை நோக்கி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ரும் சாப்பிட்டுத் திருப்தியடைந்தார்கள். மீதியான துணிக்கைகள் பன்னிரண்டு கூடைநிறைய எடுக்கப்பட்ட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இந்த வார்த்தைகளைக் கவனமாய்க் கேளுங்கள்; மனுஷகுமாரன் மனுஷர் கைகளில் ஒப்புக்கொடுக்கப்படப்போகிறார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ர் தமது சீஷரோடே கூடத் தனித்து ஜெபம்பண்ணிக்கொண்டிருக்கையில், அவ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ர் தமது சீஷரோடே கூடத் தனித்து ஜெபம்பண்ணிக்கொண்டிருக்கையில், அவ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அந்த வார்த்தையின் கருத்தை அறிந்துகொள்ளவில்லை; அது அவர்களுக்குத் தோன்றாமல் மறைபொருளாயிருந்தது, அந்த வார்த்தையைக்குறித்து அவரிடத்தில் விசாரிக்கவும் பயந்தார்கள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அந்த வார்த்தையின் கருத்தை அறிந்துகொள்ளவில்லை; அது அவர்களுக்குத் தோன்றாமல் மறைபொருளாயிருந்தது, அந்த வார்த்தையைக்குறித்து அவரிடத்தில் விசாரிக்கவும் பயந்தார்கள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சிலர் உம்மை யோவான்ஸ்நானன் என்றும், சிலர் எலியா என்றும், வேறு சிலர் பூர்வகாலத்துத் தீர்க்கதரிசிகளில் ஒருவர் உயிர்த்தெழுந்தார் என்றும் சொல்லுகிறார்கள் என்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சிலர் உம்மை யோவான்ஸ்நானன் என்றும், சிலர் எலியா என்றும், வேறு சிலர் பூர்வகாலத்துத் தீர்க்கதரிசிகளில் ஒருவர் உயிர்த்தெழுந்தார் என்றும் சொல்லுகிறார்கள்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 தங்களில் எவன் பெரியவனாயிருப்பானென்கிற வாக்குவாதம் அவர்களுக்குள் உண்டாயிற்ற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ர்: நீங்கள் என்னை யார் என்று சொல்லுகிறீர்கள் என்று கேட்டார்; பேதுரு பிரதியுத்தரமாக: நீர் தேவனுடைய கிறிஸ்து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அவர்கள் இருதயத்தின் யோசனையை அறிந்து, ஒரு சிறுபிள்ளையை எடுத்து, அதைத் தமதருகே நிறுத்த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 அதை ஒருவருக்கும் சொல்லாதபடிக்கு உறுதியாய்க் கட்டளையிட்ட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மனுஷகுமாரன் பல பாடுகள்படவும், மூப்பராலும் பிரதான ஆசாரியராலும் வேதபாரகராலும் ஆகாதவனென்று தள்ளப்படவும், கொல்லப்படவும், மூன்றாம்நாளில் உயிர்த்தெழுந்திருக்கவும் வேண்டும் என்று சொன்ன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மனுஷகுமாரன் பல பாடுகள்படவும், மூப்பராலும் பிரதான ஆசாரியராலும் வேதபாரகராலும் ஆகாதவனென்று தள்ளப்படவும், கொல்லப்படவும், மூன்றாம்நாளில் உயிர்த்தெழுந்திருக்கவும் வேண்டும் என்று சொன்ன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மனுஷகுமாரன் பல பாடுகள்படவும், மூப்பராலும் பிரதான ஆசாரியராலும் வேதபாரகராலும் ஆகாதவனென்று தள்ளப்படவும், கொல்லப்படவும், மூன்றாம்நாளில் உயிர்த்தெழுந்திருக்கவும் வேண்டும் என்று சொன்ன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யோவான் அவரை நோக்கி: ஐயரே, ஒருவன் உம்முடைய நாமத்தினாலே பிசாசுகளைத் துரத்துகிறதை நாங்கள் கண்டு, அவன் எங்களுடனேகூட உம்மைப் பின்பற்றாதவனானபடியால், அவனைத் தடுத்தோம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யோவான் அவரை நோக்கி: ஐயரே, ஒருவன் உம்முடைய நாமத்தினாலே பிசாசுகளைத் துரத்துகிறதை நாங்கள் கண்டு, அவன் எங்களுடனேகூட உம்மைப் பின்பற்றாதவனானபடியால், அவனைத் தடுத்தோம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ர் எல்லாரையும் நோக்கி: ஒருவன் என் பின்னே வர விரும்பினால், அவன் தன்னைத் தான் வெறுத்து, தன் சிலுவையை அனுதினமும் எடுத்துக்கொண்டு, என்னைப் பின்பற்றக்கடவ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ர் எல்லாரையும் நோக்கி: ஒருவன் என் பின்னே வர விரும்பினால், அவன் தன்னைத் தான் வெறுத்து, தன் சிலுவையை அனுதினமும் எடுத்துக்கொண்டு, என்னைப் பின்பற்றக்கடவ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ஜீவனை இரட்சிக்க விரும்புகிறவன் அதை இழந்துபோவான்; என்னிமித்தமாகத் தன் ஜீவனை இழந்துபோகிறவன் அதை இரட்சித்துக்கொள்ளுவ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ஜீவனை இரட்சிக்க விரும்புகிறவன் அதை இழந்துபோவான்; என்னிமித்தமாகத் தன் ஜீவனை இழந்துபோகிறவன் அதை இரட்சித்துக்கொள்ளுவ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் உலகமுழுவதையும் ஆதாயப்படுத்திக்கொண்டாலும், தன்னைத் தான் கெடுத்து நஷ்டப்படுத்தினால் அவனுக்கு லாபம் என்ன?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ற்கு இயேசு: தடுக்கவேண்டாம்; நமக்கு விரோதியாயிராதவன் நமது பட்சத்திலிருக்கிறான்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னைக்குறித்தும் என் வார்த்தைகளைக் குறித்தும் எவன் வெட்கப்படுகிறானோ, அவனைக்குறித்து மனுஷகுமாரன் தம்முடைய மகிமையோடும் பிதாவின் மகிமையோடும் பரிசுத்த தூதர்களின் மகிமையோடும் வரும்போது வெட்கப்படுவ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னைக்குறித்தும் என் வார்த்தைகளைக் குறித்தும் எவன் வெட்கப்படுகிறானோ, அவனைக்குறித்து மனுஷகுமாரன் தம்முடைய மகிமையோடும் பிதாவின் மகிமையோடும் பரிசுத்த தூதர்களின் மகிமையோடும் வரும்போது வெட்கப்படுவ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எடுத்துக்கொள்ளப்படும் நாட்கள் சமீபித்தபோது, அவர் எருசலேமுக்குப் போகத் தமது முகத்தைத்திருப்பி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ங்கே நிற்கிறவர்களில் சிலர் தேவனுடைய ராஜ்யத்தைக் காணுமுன், மரணத்தை ருசிபார்ப்ப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ங்கே நிற்கிறவர்களில் சிலர் தேவனுடைய ராஜ்யத்தைக் காணுமுன், மரணத்தை ருசிபார்ப்ப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 வார்த்தைகளை அவர் சொல்லி ஏறக்குறைய எட்டு நாளானபின்பு, அவர் பேதுருவையும் யோவானையும் யாக்கோபையும் கூட்டிக்கொண்டு, ஜெபம்பண்ணுகிறதற்கு ஒரு மலையின்மேல் ஏறின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 வார்த்தைகளை அவர் சொல்லி ஏறக்குறைய எட்டு நாளானபின்பு, அவர் பேதுருவையும் யோவானையும் யாக்கோபையும் கூட்டிக்கொண்டு, ஜெபம்பண்ணுகிறதற்கு ஒரு மலையின்மேல் ஏறின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ஜெபம்பண்ணுகையில், அவருடைய முகரூபம் மாறிற்று, அவருடைய வஸ்திரம் வெண்மையாகிப் பிரகாசித்த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ஜெபம்பண்ணுகையில், அவருடைய முகரூபம் மாறிற்று, அவருடைய வஸ்திரம் வெண்மையாகிப் பிரகாசித்த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 மோசே எலியா என்னும் இரண்டுபேரும் மகிமையோடே காணப்பட்டு, அவருடனே சம்பாஷணைபண்ணி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எருசலேமிலே நிறைவேற்றப்போகிற அவருடைய மரணத்தைக்குறித்துப் பேசிக்கொண்டிருந்த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வும் அவனோடிருந்தவர்களும் நித்திரைமயக்கமாயிருந்தார்கள். ஆகிலும் அவர்கள் விழித்து அவருடைய மகிமையையும் அவரோடே நின்ற அவ்விரண்டு பேரையும் கண்ட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வும் அவனோடிருந்தவர்களும் நித்திரைமயக்கமாயிருந்தார்கள். ஆகிலும் அவர்கள் விழித்து அவருடைய மகிமையையும் அவரோடே நின்ற அவ்விரண்டு பேரையும் கண்ட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க்கு முன்னாகத் தூதர்களை அனுப்பினார். அவர்கள் போய், அவருக்கு இடத்தை ஆயத்தம்பண்ணும்படி சமாரியருடைய ஒரு கிராமத்திலே பிரவேசித்த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க்கு முன்னாகத் தூதர்களை அனுப்பினார். அவர்கள் போய், அவருக்கு இடத்தை ஆயத்தம்பண்ணும்படி சமாரியருடைய ஒரு கிராமத்திலே பிரவேசித்த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 எருசலேமுக்குப் போக நோக்கமாயிருந்தபடியினால் அவ்வூரார் அவரை ஏற்றுக்கொள்ளவில்லை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ுடைய சீஷராகிய யாக்கோபும் யோவானும் அதைக் கண்டபோது: ஆண்டவரே, எலியா செய்ததுபோல, வானத்திலிருந்து அக்கினி இறங்கி இவர்களை அழிக்கும்படி நாங்கள் கட்டளையிட உமக்குச் சித்தமா என்று கேட்ட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ுடைய சீஷராகிய யாக்கோபும் யோவானும் அதைக் கண்டபோது: ஆண்டவரே, எலியா செய்ததுபோல, வானத்திலிருந்து அக்கினி இறங்கி இவர்களை அழிக்கும்படி நாங்கள் கட்டளையிட உமக்குச் சித்தமா என்று கேட்ட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 திரும்பிப்பார்த்து: நீங்கள் இன்ன ஆவியுள்ளவர்களென்பதை அறியீர்கள் என்று அதட்டி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னுஷகுமாரன் மனுஷருடைய ஜீவனை அழிக்கிறதற்கு அல்ல, இரட்சிக்கிறதற்கே வந்தார் என்றார். அதன்பின்பு அவர்கள் வேறொரு கிராமத்துக்குப் போன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வர்கள் வழியிலே போகையில் ஒருவன் அவரை நோக்கி: ஆண்டவரே, நீர் எங்கே போனாலும் உம்மைப் பின்பற்றிவருவேன் என்றா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வர்கள் வழியிலே போகையில் ஒருவன் அவரை நோக்கி: ஆண்டவரே, நீர் எங்கே போனாலும் உம்மைப் பின்பற்றிவருவேன் என்ற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நரிகளுக்குக் குழிகளும் ஆகாயத்துப் பறவைகளுக்குக் கூடுகளும் உண்டு, மனுஷகுமாரனுக்கோ தலைசாய்க்க இடமில்லை என்ற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நரிகளுக்குக் குழிகளும் ஆகாயத்துப் பறவைகளுக்குக் கூடுகளும் உண்டு, மனுஷகுமாரனுக்கோ தலைசாய்க்க இடமில்லை என்ற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வேறொருவனை அவர் நோக்கி: என்னைப் பின்பற்றிவா என்றார். அதற்கு அவன்: ஆண்டவரே, முன்பு நான் போய்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வேறொருவனை அவர் நோக்கி: என்னைப் பின்பற்றிவா என்றார். அதற்கு அவன்: ஆண்டவரே, முன்பு நான் போய்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 இயேசு: மரித்தோர் தங்கள் மரித்தோரை அடக்கம்பண்ணட்டும்; நீ போய், தேவனுடைய ராஜ்யத்தைக்குறித்துப் பிரசங்கி என்றார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 இயேசு: மரித்தோர் தங்கள் மரித்தோரை அடக்கம்பண்ணட்டும்; நீ போய், தேவனுடைய ராஜ்யத்தைக்குறித்துப் பிரசங்கி என்றார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பின்பு வேறொருவன் அவரை நோக்கி: ஆண்டவரே, உம்மைப் பின்பற்றுவேன், ஆனாலும் முன்பு நான் போய் வீட்டிலிருக்கிறவர்களிடத்தில் அனுப்புவித்துக்கொண்டுவரும்படி எனக்கு உத்தரவு கொடுக்கவேண்டும் என்றா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பின்பு வேறொருவன் அவரை நோக்கி: ஆண்டவரே, உம்மைப் பின்பற்றுவேன், ஆனாலும் முன்பு நான் போய் வீட்டிலிருக்கிறவர்களிடத்தில் அனுப்புவித்துக்கொண்டுவரும்படி எனக்கு உத்தரவு கொடுக்கவேண்டும் என்றான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கலப்பையின்மேல் தன் கையை வைத்துப் பின்னிட்டுப்பார்க்கிற எவனும் தேவனுடைய ராஜ்யத்துக்குத் தகுதியுள்ளவன் அல்ல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3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সেই বারোজন প্রেরিতকে ডেকে তাঁদের সব রকমের ভূত তাড়াবার ক্ষমতা ও নানান রোগ ভাল করার ক্ষম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পর তিনি তাঁদের ঈশ্বরের রাজ্যের বিষয় প্রচার করতে ও রোগীদের সুস্থ করার জন্য 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তাঁদের বললেন, ‘তোমরা যাত্রা পথের জন্য কিছুই নিও না, পথে যাবার জন্য লাঠি, ঝুলি, খাবার বা টা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য়সা কিছুই নিও না, এমন কি দুটো জামা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ে বাড়িতে তোমরা প্রবেশ করবে, সেই গ্রাম ছেড়ে না যাওযা পর্যন্ত সেই বাড়িতেই থেক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েখানে লোকেরা তোমাদের স্বাগত জানাবে না সেখানে শহর ছেড়ে অন্যত্র যাবার সময় তা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মাণিক সাক্ষ্যস্বরূপ তোমাদের পায়ের ধূলো ঝেড়ে ফে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তাঁরা গ্রাম থেকে গ্রামান্তরে য়েতে য়েতে ঈশ্বরের রাজ্যের সুসমাচার প্রচার ও রোগীদের সুস্থ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সময় য়ে সব ঘটনা ঘটছিল রাজ্যপাল হেরোদ তা শুনে খুবই বিচলিত হয়ে পড়লেন৷ কারণ কেউ কেউ বল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য়োহন আবার বেঁচে উঠ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বার অনেকে বলছিল, ‘এলীয় পুনরায় আবির্ভূত হয়েছেন৷’ কেউ কেউ বলছিল, ‘প্রাচীনকালের, ভাববা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কোন একজন পুনরায় মৃতদের মধ্য থেকে উত্থাপিত হয়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েই ব্যক্তিরা যখন যীশুর কাছ থেকে চলে যাচ্ছিলেন, তখন পিতর যীশুকে বললেন, ‘গুরু, ভালোই হয়েছ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এখানে আছি৷ আমরা এখানে তিনটে কুটীর তৈরী করি, একটা আপনার জন্য, একটা মোশির জন্য আর একটা এলিয়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৷’ তিনি জানতেন না য়ে তিনি কি বল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হেরোদ বললেন, ‘আমি য়োহনের মাথা কেটে ফেলেছি; কিন্তু যার বিষয়ে আমি এসব কথা শুনছি, এ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?’ আর তিনি যীশুকে দেখবার চেষ্টা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েরিতরা ফিরে এসে তাঁরা কি কি করেছেন তা যীশুকে জানালেন৷ তখন যীশু তাঁদের নিয়ে নিভৃতে বৈত্‌সৈ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গর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তিনি যখন এইসব কথা বলছিলেন, সেই সময় এক খণ্ড মেঘ এসে তাঁদের ঢেকে ফেলল, মেঘের মধ্যে প্র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াঁরা ভী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লোকেরা জানতে পেরে গেল য়ে তিনি কোথায় যাচ্ছেন, আর তারা যীশুর পিছু পিছু চলল৷ যীশুও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দরে গ্রহণ করে তাদের কাছে ঈশ্বরের রাজ্যের বিষয়ে বললেন, আর য়ে সব লোকের রোগ-ব্যাধি ভাল হবার প্রযো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, তাদের সুস্থ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সেই মেঘের মধ্য থেকে এক রব শোনা গেল৷ সেই রব বলল, ‘এই আমার পুত্র, আমার মনোনীত পাত্র, তাঁ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সেই রব মিলিয়ে যাবার পরই দেখা গেল কেবল যীশু একা সেখানে রয়েছেন আর শিষ্যরা যা দেখলেন সে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উকে কিছু না বলে চুপ করে র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রদিন তাঁরা পর্বত থেকে নেমে এলে বহু লোক যীশুর সঙ্গে দেখা করতে এ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দিন প্রায় শেষ হয়ে আসছে, এমন সময় সেই বারোজন প্রেরিত যীশুর কাছে ফিরে এসে বললেন, ‘আমরা য়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ি এটা একটা নির্জন স্থান, তাই এই লোকদের বিদায় দিন য়েন এরা আশপাশের গ্রামে গিয়ে নিজে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ার স্থান ও খাবার জোগাড় করে নিতে পা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র সেই সময় ঐ ভীড়ের মধ্য থেকে একটি লোক চিত্‌কার করে বলল, ‘গুরু, আমি আপনাকে মিনতি করছি আপন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একমাত্র সন্তানের দিকে একটু দেখ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যীশু তাঁদের বললেন, ‘তোমরাই এদের খেতে দাও৷’কিন্তু তারা বললেন, ‘আমাদের কাছে তো পাঁচখা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টি আর দুটো মাছ ছাড়া আর কিছুই নেই৷ আমরা গিয়ে কি এই সব লোকদের জন্য খাবার কিনে আন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হঠাত্, একটা অশুচি আত্মা তাকে ধরে, আর সে চিত্‌কার করতে থাকে৷ সেই আত্মা যখন তাকে মুচড়ে ধর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ুখ থেকে ফেনা কাটতে থাকে৷ এটা সহজে তাকে ছেড়ে য়েতে চায় না, তাকে একবারে ঝাঁঝরা করে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আমি আপনার শিষ্যদের কাছে মিনতি করেছিলাম য়েন তাঁরা ঐ অশুচি আত্মাকে তাড়িয়ে দেন, কিন্তু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লেন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খানে পুরুষ মানুষই ছিল প্রায় পাঁচ হাজার৷কিন্তু যীশু তাঁর শিষ্যদের বললেন, ‘ওদেরকে এক এক দ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ঞ্চাশ জন করে বসিয়ে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ীশু বললেন, ‘হে অবিশ্বাসী ও পথভ্রষ্ট লোকেরা, আমি আর কতকাল তোমাদের নিয়ে ধৈর্য্য ধরব, কতকালই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ঙ্গে থাকব?’ যীশু লোকটিকে বললেন, ‘তোমার ছেলেকে এখানে আ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ঁরা সেই রকমই করলেন, তাদের সকলকেই বস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ছেলেটা যখন আসছিল, তখন সেই ভূত তাকে আছাড় মারল আর তাতে সে প্রবলভাবে হাত-পা ছোঁড়াছুঁড়ি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৷ যীশু সেই অশুচি আত্মাকে ধমক দিলেন৷ তারপর ছেলেটিকে সম্পূর্ণ সুস্থ করে তার বাবার কাছে ফেরত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যীশু সেই পাঁচখানা রুটি ও দুটো মাছ নিয়ে সেগুলোর জন্য স্বর্গের দিকে তাকিয়ে ঈশ্বরকে ধন্য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৷ পরে তিনি সেগুলোকে টুকরো টুকরো করে তা পরিবেশন করার জন্য শিষ্যদের হাত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ঈশ্বর য়ে কত মহান তা দেখে লোকেরা অবাক হয়ে গেল৷যীশু যা করলেন তা দেখে লোকেরা আশ্চর্য হচ্ছিল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 তাঁর শিষ্য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কলে বেশ তৃপ্তি করে খেল, বাকি যা পড়ে রইল তা একসঙ্গে জড় করলে বারোটি টুকরি ভর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‘আমি তোমাদের যা বলছি তা মন দিয়ে শোন, শীঘ্রই মানবপুত্রকে মানুষের হাতে সঁপে দেওয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কদিন যীশু কোন এক জায়গায় নিভৃতে প্রার্থনা করছিলেন৷ তাঁর শিষ্যরা সেখানে এলে তিনি তাঁদের জিজ্ঞে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, ‘লোকেরা কি বলে, আমি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কিন্তু এ কথার অর্থ কি শিষ্যরা তা বুঝতে পারলেন না৷ এটা তাঁদের কাছে গুপ্ত রয়ে গেল, তাই তাঁরা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উপলদ্ধি করতে পা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ঁরা বললেন, ‘কেউ কেউ বলে আপনি বাপ্তিস্মদাতা য়োহন, কেউ বা বলে এলীয়, আবার কেউ কেউ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নকালের ভাববাদীদের মধ্যে একজন বেঁচে উঠ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সেই সময়ই তাঁদের মধ্যে এই বিতর্কের সূত্রপাত হল য়ে কে তাদের মধ্যে শ্রেষ্ঠ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িনি তাঁদের বললেন, ‘কিন্তু তোমরা কি বল, আমি কে?’পিতর বললেন, ‘ঈশ্বরের সেই খ্রীষ্ট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কিন্তু যীশু তাঁদের মনোভাব বুঝতে পেরে একটি শিশুকে এনে নিজের পাশে দাঁড় কর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তিনি তাঁদের সতর্ক করে দিলেন য়েন একথা তাঁরা কারো কাছে প্রকাশ না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িনি তাঁদের বললেন, ‘য়ে কেউ আমার নামে এই শিশুকে সাদরে গ্রহণ করে, সে আমাকেই গ্রহণ করে; আর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সাদরে গ্রহণ করে, সে আমাকে যিনি পাঠিয়েছেন তাঁকেই গ্রহণ করে৷ তোমাদের মধ্যে য়ে সবচেয়ে ছোট,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রেষ্ঠ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িনি আরো বললেন, ‘মানবপুত্রের অনেক দুঃখ ও যাতনা ভোগ করার প্রযোজন আছে; ইহুদী নেতারা, প্র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েরা ও ব্যবস্থার শিক্ষকেরা তাঁকে প্রত্যাখ্যান করবে, তারা তাঁকে হত্যা করবে; আর তিন দিনের মাথ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মৃত্যুলোক থেকে পুনরুত্থিত হ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য়োহন বললেন, ‘প্রভু আমরা আপনার নামে একজনকে ভূত তাড়াতে দেখেছি৷ সে আমাদের সঙ্গী নয় বলে আমরা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ণ কর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রে তিনি তাঁদের সকলের উদ্দেশ্যে বললেন, ‘যদি কেউ আমার সঙ্গে আসতে চায়, তবে সে নিজেকে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ক; আর প্রতিদিন নিজের ক্রুশ তুলে নিক এবং আমায় অনুসরণ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ে কেউ নিজের জীবন রক্ষা করতে চায় সে তা হারাবে, কিন্তু য়ে কেউ আমার জন্য নিজের জীবন হারায়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রক্ষা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মগ্র জগত্ লাভ করে কেউ যদি নিজেকে ধ্বংস করে তবে তার কি লাভ হ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কিন্তু যীশু তাঁকে বললেন, ‘তাকে বারণ কোর না, কারণ য়ে তোমাদের বিপক্ষ নয়, সে তোমাদের সপক্ষ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দি কেউ আমার জন্য ও আমার শিক্ষার জন্য লজ্জা বোধ করে, তবে যখন মানবপুত্র নিজ মহিমায় এবং প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্বর্গদূতদের মহিমায় আসবেন তখন তিনিও তার জন্য লজ্জিত হ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যীশুর স্বর্গে যাবার সময় হয়ে এলে তিনি স্থির চিত্তে জেরুশালেমের দিকে এগিয়ে চ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আমি তোমাদের সত্যি বলছি, এখানে এমন কয়েকজন আছে যাঁরা ঈশ্বরের রাজ্য না দেখা পর্যন্ত মৃত্য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 দেখ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সব কথা বলার প্রায় আট দিন পর, তিনি পিতর, যাকোব ও য়োহনকে নিয়ে প্রার্থনা করার জন্য একটা পর্ব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 যখন প্রার্থনা করছিলেন, তখন তাঁর মুখের চেহারা অন্যরকম হয়ে গেল, তাঁর পোশাক আলোক শুভ্র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দু ব্যক্তি মোশি ও এলীয় মহিমান্বিত হয়ে সেখানে এসে যীশুর সঙ্গে কথা বল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ঁরা ঈশ্বরের পরিকল্পনা অনুযাযী জেরুশালেমে কিভাবে যীশুর মৃত্যু হবে তাই নিয়ে কথা বল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পিতর ও তাঁর অন্য সঙ্গীরা সেই সময় ঢুলতে ঢুলতে ঘুমিয়ে পড়েছিলেন৷ তাঁরা জেগে উঠে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ন্বিত রূপে দেখতে পেলেন, আর ঐ দুই ব্যক্তিকে যীশুর সঙ্গে দাঁড়িয়ে থাকতে দে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তিনি তাঁর পৌঁছাবার আগেই সেখানে কিছু বার্তবাহক পাঠালেন৷ তাঁরা গিয়ে শমরীয়দের এক গ্রামে উঠ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যীশুর জন্য সব কিছু ব্যবস্থা কর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কিন্তু যীশু জেরুশালেমে যাবেন বলে স্থির করায় শমরীয়রা তাঁকে গ্রহণ ক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যীশুর অনুগামী যাকোব ও য়োহন এই দেখে বললেন, ‘প্রভু, আপনি কি চান য়ে এদের ধ্বংস করার জন্য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 থেকে আগুন নামিয়ে আন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কিন্তু যীশু ফিরে দাঁড়িয়ে তাদের ধমক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তখন তাঁরা অন্য গ্রাম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তাঁরা যখন রাস্তা দিয়ে যাচ্ছেন, সেই সময় একজন লোক যীশুকে বলল, ‘আপনি য়েখানেই যান না কেন আম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সঙ্গে য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যীশু তাকে বললেন, ‘শেযালের গর্ত আছে, আকাশের পাখিদেরও বাসা আছে, কিন্তু মানবপুত্রের কোথাও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র ঠাঁই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আর একজনকে তিনি বললেন, ‘আমায় অনুসরণ কর৷’ কিন্তু সেই লোকটি বলল, ‘আগে গিয়ে আমার বাবাকে কবর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ে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কিন্তু যীশু তাকে বললেন, ‘মৃতরাই তাদের মৃতদের কবর দেবে৷ তুমি গিয়ে বরং ঈশ্বরের রাজ্যের বিষ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ষণা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আর একজন লোক বলল, ‘প্রভু, আমি আপনার অনুসারী হব: কিন্তু প্রথমে আমার বাড়ির সকলকে বিদায় জা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ে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কিন্তু যীশু তাকে বললেন, ‘লাঙ্গলে হাত রেখে য়ে পেছন ফিরে তাকায়, সে ঈশ্বরের রাজ্যের য়োগ্য ন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2026-10-20T06:12:08Z</dcterms:created>
  <dcterms:modified xsi:type="dcterms:W3CDTF">2026-10-20T06:12:08Z</dcterms:modified>
  <dc:title>লূক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