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presProps" Target="presProps.xml"/>
  <Relationship Id="rId60" Type="http://schemas.openxmlformats.org/officeDocument/2006/relationships/viewProps" Target="viewProps.xml"/>
  <Relationship Id="rId6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க்கிரங்கொண்டு ஓயாத அடியாய் ஜனங்களை அடித்து, கோபமாய் ஜாதிகளை அரசாண்டவன், தடுப்பாரில்லாமல் துன்பப்படுத்தப்படுகி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ூமிமுழுதும் இளைப்பாறி அமைந்திருக்கிறது; கெம்பீரமாய் முழங்குகிற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தாரு விருட்சங்களும், லீபனோனின் கேதுருக்களும் உன்னிமித்தம் சந்தோஷப்பட்டு, நீ விழுந்துகிடந்தது முதற்கொண்டு எங்களை வெட்டவருவார் ஒருவரும் இல்லை என்று சொல்லு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தாரு விருட்சங்களும், லீபனோனின் கேதுருக்களும் உன்னிமித்தம் சந்தோஷப்பட்டு, நீ விழுந்துகிடந்தது முதற்கொண்டு எங்களை வெட்டவருவார் ஒருவரும் இல்லை என்று சொல்லு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ீழே இருக்கிற பாதாளம் உன்னிமித்தம் அதிர்ந்து, உன் வருகைக்கு எதிர்கொண்டு, பூமியில் அதிபதிகளாயிருந்து செத்த இராட்சதர் யாவரையும் உன்னிமித்தம் எழுப்பி, ஜாதிகளுடைய எல்லா ராஜாக்களையும் அவர்களுடைய சிங்காசனங்களிலிருந்து எழுந்திருக்கப்பண்ணு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ீழே இருக்கிற பாதாளம் உன்னிமித்தம் அதிர்ந்து, உன் வருகைக்கு எதிர்கொண்டு, பூமியில் அதிபதிகளாயிருந்து செத்த இராட்சதர் யாவரையும் உன்னிமித்தம் எழுப்பி, ஜாதிகளுடைய எல்லா ராஜாக்களையும் அவர்களுடைய சிங்காசனங்களிலிருந்து எழுந்திருக்கப்பண்ணு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ீழே இருக்கிற பாதாளம் உன்னிமித்தம் அதிர்ந்து, உன் வருகைக்கு எதிர்கொண்டு, பூமியில் அதிபதிகளாயிருந்து செத்த இராட்சதர் யாவரையும் உன்னிமித்தம் எழுப்பி, ஜாதிகளுடைய எல்லா ராஜாக்களையும் அவர்களுடைய சிங்காசனங்களிலிருந்து எழுந்திருக்கப்பண்ணு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ெல்லாரும் உன்னை நோக்கி: நீயும் எங்களைப்போல பலட்சயமானாயோ? எங்களுக்குச் சமானமானாயோ? என்று சொல்லுவ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ஆடம்பரமும், உன் வாத்தியங்களின் முழக்கமும் பாதாளத்தில் தள்ளுண்டுபோயிற்று; புழுக்களே உன் படுக்கை, பூச்சிகளே உன் போர்வ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ஆடம்பரமும், உன் வாத்தியங்களின் முழக்கமும் பாதாளத்தில் தள்ளுண்டுபோயிற்று; புழுக்களே உன் படுக்கை, பூச்சிகளே உன் போர்வ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ிகாலையின் மகனாகிய விடிவெள்ளியே, நீ வானத்திலிருந்து விழுந்தாயே! ஜாதிகளை ஈனப்படுத்தினவனே, நீ தரையிலே விழ வெட்டப்பட்டாயே!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ிகாலையின் மகனாகிய விடிவெள்ளியே, நீ வானத்திலிருந்து விழுந்தாயே! ஜாதிகளை ஈனப்படுத்தினவனே, நீ தரையிலே விழ வெட்டப்பட்டாயே!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வானத்துக்கு ஏறுவேன், தேவனுடைய நட்சத்திரங்களுக்குமேலாக என் சிங்காசனத்தை உயர்த்துவேன்; வடபுறங்களிலுள்ள ஆராதனைக் கூட்டத்தின் பர்வதத்திலே வீற்றிருப்பேன் என்ற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வானத்துக்கு ஏறுவேன், தேவனுடைய நட்சத்திரங்களுக்குமேலாக என் சிங்காசனத்தை உயர்த்துவேன்; வடபுறங்களிலுள்ள ஆராதனைக் கூட்டத்தின் பர்வதத்திலே வீற்றிருப்பேன் என்றும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மேகங்களுக்கு மேலாக உன்னதங்களில் ஏறுவேன்; உன்னதமானவருக்கு ஒப்பாவேன் என்றும் நீ உன் இருதயத்தில் சொன்னாய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ாலும் நீ அகாதமான பாதாளத்திலே தள்ளுண்டுபோனாய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னைக் காண்கிறவர்கள் உன்னை உற்றுப்பார்த்து, உன்னைக் குறித்துச் சிந்தித்து இவன்தானா பூமியைத் தத்தளிக்கவும், ராஜ்யங்களை அதிரவும் செய்த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னைக் காண்கிறவர்கள் உன்னை உற்றுப்பார்த்து, உன்னைக் குறித்துச் சிந்தித்து இவன்தானா பூமியைத் தத்தளிக்கவும், ராஜ்யங்களை அதிரவும் செய்த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லகத்தை வனாந்தரமாக்கி, அதின் நகரங்களை அழித்து, சிறைப்பட்டவர்களைத் தங்கள் வீடுகளுக்குப் போகவிடாமலிருந்தவன் என்ப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ஜாதிகளுடைய சகல ராஜாக்களும், அவரவர் தங்கள் அறையிலே மகிமையோடே கிடத்தப்பட்டிருக்கி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யோ அழுகிப்போன கிளையைப்போலவும், பட்டயக்குத்தால் கொலையுண்டவர்களின் உடுப்பைப்போலவும், ஒரு குழியின் கற்களுக்குள்ளே கிடக்கிறவர்களைப்போலவும், காலால் மிதிக்கப்பட்ட பிணத்தைப்போலவும், உன் கல்லறைக்குப் புறம்பாய் எறிந்துவிடப்பட்டாய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யோ அழுகிப்போன கிளையைப்போலவும், பட்டயக்குத்தால் கொலையுண்டவர்களின் உடுப்பைப்போலவும், ஒரு குழியின் கற்களுக்குள்ளே கிடக்கிறவர்களைப்போலவும், காலால் மிதிக்கப்பட்ட பிணத்தைப்போலவும், உன் கல்லறைக்குப் புறம்பாய் எறிந்துவிடப்பட்டாய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 அவர்களோடே அடக்கம்பண்ணப்படுவதில்லை; நீ உன் தேசத்தைக் கெடுத்து உன் ஜனத்தைக் கொன்றுபோட்டாய்; தீமைசெய்கிறவர்களுடைய சந்ததி ஒருபோதும் பேர்பெறுவத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 அவர்களோடே அடக்கம்பண்ணப்படுவதில்லை; நீ உன் தேசத்தைக் கெடுத்து உன் ஜனத்தைக் கொன்றுபோட்டாய்; தீமைசெய்கிறவர்களுடைய சந்ததி ஒருபோதும் பேர்பெறுவதி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புத்திரர் எழும்பித் தேசத்தைச் சுதந்தரித்துக்கொண்டு, உலகத்தைப் பட்டணங்களால் நிரப்பாதபடிக்கு, அவர்கள் பிதாக்களுடைய அக்கிரமத்தினிமித்தம் அவர்களைக் கொலைசெய்ய ஆயத்தம்பண்ணுங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புத்திரர் எழும்பித் தேசத்தைச் சுதந்தரித்துக்கொண்டு, உலகத்தைப் பட்டணங்களால் நிரப்பாதபடிக்கு, அவர்கள் பிதாக்களுடைய அக்கிரமத்தினிமித்தம் அவர்களைக் கொலைசெய்ய ஆயத்தம்பண்ணுங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யாக்கோபுக்கு இரங்கி, பின்னும் இஸ்ரவேலரைத் தெரிந்துகொண்டு, அவர்களை அவர்கள் தேசத்திலே தாபரிக்கப்பண்ணுவார்; அந்நியரும் அவர்களோடு சேர்க்கையாகி யாக்கோபின் வம்சத்தோடே கூடிக்கொள்வ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யாக்கோபுக்கு இரங்கி, பின்னும் இஸ்ரவேலரைத் தெரிந்துகொண்டு, அவர்களை அவர்கள் தேசத்திலே தாபரிக்கப்பண்ணுவார்; அந்நியரும் அவர்களோடு சேர்க்கையாகி யாக்கோபின் வம்சத்தோடே கூடிக்கொள்வ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அவர்களுக்கு விரோதமாய் எழும்புவேன் என்று சேனைகளின் கர்த்தர் சொல்லுகிறார்; பாபிலோனுடைய பேரையும், அதில் மீந்திருக்கிறதையும், புத்திரனையும் பௌத்திரனையும் சங்கரிப்பேனென்று கர்த்தர் சொல்லு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அவர்களுக்கு விரோதமாய் எழும்புவேன் என்று சேனைகளின் கர்த்தர் சொல்லுகிறார்; பாபிலோனுடைய பேரையும், அதில் மீந்திருக்கிறதையும், புத்திரனையும் பௌத்திரனையும் சங்கரிப்பேனென்று கர்த்தர் சொல்லு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ஜனங்கள் அவர்களை அழைத்துக்கொண்டுபோய் அவர்கள் ஸ்தானத்தில் விடுவார்கள்; இஸ்ரவேல் வம்சத்தார் கர்த்தருடைய தேசத்திலே அவர்களை வேலைக்காரராகவும் வேலைக்காரிகளாகவும் கையாண்டு, தங்களைச் சிறையாக்கினவர்களைச் சிறையாக்கி, தங்களை ஒடுக்கினவர்களை ஆளுவ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ஜனங்கள் அவர்களை அழைத்துக்கொண்டுபோய் அவர்கள் ஸ்தானத்தில் விடுவார்கள்; இஸ்ரவேல் வம்சத்தார் கர்த்தருடைய தேசத்திலே அவர்களை வேலைக்காரராகவும் வேலைக்காரிகளாகவும் கையாண்டு, தங்களைச் சிறையாக்கினவர்களைச் சிறையாக்கி, தங்களை ஒடுக்கினவர்களை ஆளுவ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ஜனங்கள் அவர்களை அழைத்துக்கொண்டுபோய் அவர்கள் ஸ்தானத்தில் விடுவார்கள்; இஸ்ரவேல் வம்சத்தார் கர்த்தருடைய தேசத்திலே அவர்களை வேலைக்காரராகவும் வேலைக்காரிகளாகவும் கையாண்டு, தங்களைச் சிறையாக்கினவர்களைச் சிறையாக்கி, தங்களை ஒடுக்கினவர்களை ஆளுவ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ை முள்ளம்பன்றிகளுக்குச் சுதந்தரமும், தண்ணீர் நிற்கும் பள்ளங்களுமாக்கி, அதைச் சங்காரம் என்னும் துடைப்பத்தினால் பெருக்கிவிட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ை முள்ளம்பன்றிகளுக்குச் சுதந்தரமும், தண்ணீர் நிற்கும் பள்ளங்களுமாக்கி, அதைச் சங்காரம் என்னும் துடைப்பத்தினால் பெருக்கிவிட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உன் துக்கத்தையும் உன் தத்தளிப்பையும், நீ அடிமையாக்கப்பட்டிருந்த கடினமான அடிமைத்தனத்தையும் நீக்கி, உன்னை இளைப்பாறப்பண்ணும் அக்காலத்திலே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உன் துக்கத்தையும் உன் தத்தளிப்பையும், நீ அடிமையாக்கப்பட்டிருந்த கடினமான அடிமைத்தனத்தையும் நீக்கி, உன்னை இளைப்பாறப்பண்ணும் அக்காலத்திலே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ன் நினைத்திருக்கிறபடியே நடக்கும்; நான் நிர்ணயித்தபடியே நிலைநிற்கும் என்று சேனைகளின் கர்த்தர் ஆணையிட்டுச் சொன்ன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ன் நினைத்திருக்கிறபடியே நடக்கும்; நான் நிர்ணயித்தபடியே நிலைநிற்கும் என்று சேனைகளின் கர்த்தர் ஆணையிட்டுச் சொன்ன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சீரியனை என் தேசத்திலே முறித்து, என் மலைகளின்மேல் அவனை மிதித்துப்போடுவேன்; அப்பொழுது அவனுடைய நுகம் அவர்கள்மேலிருந்து விலகி, அவனுடைய சுமை அவர்கள் தோளிலிருந்து நீங்க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சீரியனை என் தேசத்திலே முறித்து, என் மலைகளின்மேல் அவனை மிதித்துப்போடுவேன்; அப்பொழுது அவனுடைய நுகம் அவர்கள்மேலிருந்து விலகி, அவனுடைய சுமை அவர்கள் தோளிலிருந்து நீங்க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பாபிலோன் ராஜாவின்மேல் சொல்லும் வாக்கியமாவது: ஒடுக்கினவன் ஒழிந்துபோனானே! பொன்னகரி ஒழிந்துபோயிற்றே!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ேசமனைத்தின்மேலும் நிர்ணயிக்கப்பட்ட யோசனை இதுவே; சகல ஜாதிகள்மேலும் நீட்டப்பட்டிருக்கிற கையும் இதுவே என்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துஷ்டரின் தண்டாயுதத்தையும், அரசாண்டவர்களின் செங்கோலையும் முறித்துப்போட்ட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சேனைகளின் கர்த்தர் இப்படி நிர்ணயித்திருக்கிறார், யார் அதை வியர்த்தமாக்குவான்? அவருடைய கை நீட்டப்பட்டிருக்கிறது, யார் அதைத் திருப்புவான்?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சேனைகளின் கர்த்தர் இப்படி நிர்ணயித்திருக்கிறார், யார் அதை வியர்த்தமாக்குவான்? அவருடைய கை நீட்டப்பட்டிருக்கிறது, யார் அதைத் திருப்புவான்?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காஸ் ராஜா மரணமடைந்த வருஷத்திலே உண்டான பாரம் என்னவென்றால்: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ுழு பெலிஸ்தியாவே, உன்னை அடித்த கோல் முறிந்ததென்று அக்களிப்பாயிராதே; பாம்பின் வேரிலிருந்து கட்டுவிரியன் தோன்றும்; அதின் கனி பறக்கிற அக்கினி சர்ப்பமாயிருக்கு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ுழு பெலிஸ்தியாவே, உன்னை அடித்த கோல் முறிந்ததென்று அக்களிப்பாயிராதே; பாம்பின் வேரிலிருந்து கட்டுவிரியன் தோன்றும்; அதின் கனி பறக்கிற அக்கினி சர்ப்பமாயிருக்கு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தரித்திரரின் தலைப்பிள்ளைகள் திருப்தியாய்ப் புசித்து, எளியவர்கள் சுகமாய்ப் படுத்திருப்பார்கள்; உன்வேரைப் பஞ்சத்தினாலே சாகப்பண்ணுவேன், உன்னில் மீதியானவர்களை அவன் கொன்றுபோடுவ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தரித்திரரின் தலைப்பிள்ளைகள் திருப்தியாய்ப் புசித்து, எளியவர்கள் சுகமாய்ப் படுத்திருப்பார்கள்; உன்வேரைப் பஞ்சத்தினாலே சாகப்பண்ணுவேன், உன்னில் மீதியானவர்களை அவன் கொன்றுபோடுவ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வாசலே அலறு; நகரமே கதறு; பெலிஸ்தியாவே, நீ முழுதும் கரைந்துபோகிறாய்; ஏனென்றால், வடக்கே இருந்து புகைக்காடாய் வருகிறான்; அவன் கூட்டங்களில் தனித்தவனில்லை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வாசலே அலறு; நகரமே கதறு; பெலிஸ்தியாவே, நீ முழுதும் கரைந்துபோகிறாய்; ஏனென்றால், வடக்கே இருந்து புகைக்காடாய் வருகிறான்; அவன் கூட்டங்களில் தனித்தவனில்லை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ப்போதும் இந்த ஜாதியின் ஸ்தானாபதிகளுக்கு என்ன மாறுத்தரவு சொல்லப்படும்? கர்த்தர் சீயோனை அஸ்திபாரப்படுத்தினார்; அவருடைய ஜனத்தில் சிறுமையானவர்கள் அதிலே திடன்கொண்டு தங்குவார்கள் என்பதே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ப்போதும் இந்த ஜாதியின் ஸ்தானாபதிகளுக்கு என்ன மாறுத்தரவு சொல்லப்படும்? கர்த்தர் சீயோனை அஸ்திபாரப்படுத்தினார்; அவருடைய ஜனத்தில் சிறுமையானவர்கள் அதிலே திடன்கொண்டு தங்குவார்கள் என்பதே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6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ಳುತ್ತಿದ್ದ ದುಷ್ಟರ ಕೋಲನ್ನೂ ರಾಜರ ದಂಡವನ್ನೂ ಕರ್ತನು ಮುರಿದುಬಿಟ್ಟಿದ್ದಾನೆ. ಯಾವನೂ ಅಡ್ಡಿ ಮಾ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ಭೂಲೋಕವೆಲ್ಲಾ ಶಾಂತವಾಗಿ ವಿಶ್ರಾಂತಿ ಗೊಂಡಿದೆ. ಅವರು ಉತ್ಸಾಹಧ್ವನಿಯನ್ನು ಎತ್ತ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ಹೌದು, ತುರಾಯಿ ಮರಗಳೂ ಲೆಬನೋನಿನ ದೇವದಾರು ಮರಗಳೂ ನೀನು ಬಿದ್ದಂದಿನಿಂದ ಕಡಿಯುವವನು ಯಾವನೂ ತಮ್ಮ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ಲಿಲ್ಲವೆಂದು ನಿನ್ನ ವಿಷಯವಾಗಿ ಉಲ್ಲಾಸಗೊಳ್ಳುತ್ತ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ಿನಗೋ ಸ್ಕರ ನಿನ್ನ ಬರೋಣವನ್ನು ಎದುರುಗೊಳ್ಳುವದಕ್ಕೆ ಪಾತಾಳವು ಕೆಳಗಿನಿಂದ ತಳಮಳಪಡುತ್ತದೆ. ಸತ್ತವ ರನ್ನೂ ಅಂದರ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ೂಲೋಕದ ಮುಖಂಡರಾಗಿದ್ದವರೆ ಲ್ಲರನ್ನೂ ಕಲಕಿ (ಎಚ್ಚರಿಸಿ) ಜನಾಂಗಗಳ ಎಲ್ಲಾ ರಾಜ ರುಗಳನ್ನು ಅವರ ಸಿಂಹಾಸನಗಳ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ಬ್ಬಿಸ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ಅವರೆಲ್ಲರು ನಿನಗೆ--ನಮ್ಮ ಹಾಗೆ ನೀನು ಸಹ ಬಲಹೀನನಾಗಿದ್ದೀ, ನೀನು ನಮ್ಮ ಸಮಾನನಾಗಿದ್ದೀ ಎಂದು ಮಾತಾಡಿ ಹೇಳ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ಿನ್ನ ವೈಭವವೂ ವೀಣೆಗಳ ಸ್ವರವೂ ಸಮಾಧಿಗೆ ಇಳಿಸಲ್ಪಟ್ಟಿವೆ. ನಿನಗೆ ಹುಳುಗಳೇ ಹಾಸಿಗೆ, ನಿನ್ನ ಹೊದಿಕೆಯ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್ರಿಮಿಗಳ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ಓ ಲೂಸಿಫರ್‌ ಉದಯದ ಮಗನೇ. ಆಕಾಶದಿಂದ ನೀನು ಹೇಗೆ ಬಿದ್ದೀ? ಜನಾಂಗಗಳನ್ನು ಬಲಹೀನ ಮಾಡಿದ ನೀನು ಭೂಮಿಗೆ ಹೇ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ಡಿಯಲ್ಪಟ್ಟಿದ್ದೀ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ೀನು ನಿನ್ನ ಹೃದಯದಲ್ಲಿ ನಾನು ಆಕಾಶಕ್ಕೆ ಏರಿ ದೇವರ ನಕ್ಷತ್ರಗಳ ಮೇಲೆ ನನ್ನ ಸಿಂಹಾಸನವನ್ನು ಘನತೆಗೇರಿಸುವೆ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ತ್ತರ ದಿಕ್ಕಿನ ಕಡೆಗಿರುವ ಸಮೂಹ ಪರ್ವತದ ಮೇಲೆಯೂ ನಾನು ಆಸೀನನಾ ಗ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ಉನ್ನತವಾದ ಮೇಘ ಮಂಡಲದ ಮೇಲೆ ಏರಿ ಮಹೋನ್ನತನಿಗೆ ಸಮಾನನಾಗುತ್ತೇನೆ ಅಂದು ಕೊಂಡಿದ್ದೆಯಲ್ಲ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ದಾಗ್ಯೂ ಪಾತಾಳದ ಕುಣಿಯ ಪಾರ್ಶ್ವಗಳಿಗೆ ಇಳಿಸಲ್ಪಡ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ಿನ್ನನ್ನು ನೋಡುವ ವರು ನಿನ್ನನ್ನು ಸೂಕ್ಷ್ಮವಾಗಿ ದೃಷ್ಟಿಸಿ ಯೋಚಿಸುತ್ತಾ --ಭೂಮಿಯನ್ನು ನಡುಗಿಸಿ ರಾಜ್ಯ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ದಲಿಸಿ ಪಟ್ಟಣವನ್ನು ನಾಶಮಾ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ಲೋಕವನ್ನು ಕಾಡ ನ್ನಾಗಿ ಮಾಡಿ ಸೆರೆಹಿಡಿದವರನ್ನು ಮನೆಗೆ ಬಿಡದೆ ಇದ್ದ ವನು ಈ ಮನುಷ್ಯನೋ ಎಂದು ಅಂದುಕೊಳ್ಳ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ಜನಾಂಗಗಳ ಅರಸುಗಳೆಲ್ಲಾ ಅವರೆಲ್ಲರೂ ವೈಭವ ದಿಂದ ತಮ್ಮತಮ್ಮ ಮನೆಗಳಲ್ಲಿ ಮಲಗ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ದರೆ ನೀನು ಅಸಹ್ಯವಾದ ಕೊಂಬೆಯಂತೆಯೂ ಕತ್ತಿಯಿಂದ ತಿವಿದು ಗುಂಡಿಯ ಕಲ್ಲುಗಳ ಪಾಲಾಗಿ ಹತರಾದವರ ಉಡುಪಿನಂತ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ಾಲಕೆಳಗೆ ತುಳಿಯಲ್ಪಟ್ಟ ಹೆಣ ದಂತೆಯೂ ನಿನ್ನ ಸಮಾಧಿಯೊಳಗಿಂದ ಹೊರಗೆ ಹಾಕ ಲ್ಪಟ್ಟ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ನೀನು ಅವರೊಂದಿಗೆ ಹೂಣಿಡುವಿಕೆ ಯಲ್ಲಿ ಕೂಡಿಕೊಳ್ಳದೆ ಇರುವಿ. ನಿನ್ನ ದೇಶವನ್ನು ನೀನು ನಾಶಮಾಡಿ ನಿನ್ನ ಜನ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ಂದುಹಾಕಿದಿ. ಕೆಟ್ಟವರ ಸಂತಾನವು ಎಂದೆಂದಿಗೂ ಹೆಸರು ಹೊಂದು 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ಅವರು ಏಳದೆ ಇಲ್ಲವೆ ದೇಶವನ್ನು ವಶ ಪಡಿಸಿಕೊಳ್ಳದೆ ಇಲ್ಲವೆ ಲೋಕವನ್ನು ಪಟ್ಟಣಗಳಿಂದ ತುಂಬಿಸದಂತೆ ಅವರ ತಂದೆ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ಪರಾಧದ ನಿಮಿತ್ತ ಅವನ ಮಕ್ಕಳ ಕೊಲೆಗೆ ಸಿದ್ಧಮಾ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ರ್ತನು ಯಾಕೋಬ್ಯರನ್ನು ಕರುಣಿಸಿ ಮತ್ತೆ (ಇನ್ನೂ) ಇಸ್ರಾಯೇಲ್ಯರನ್ನು ಆದುಕೊಂಡು ಅವರನ್ನು ತಮ್ಮ ಸ್ವಂತ ದೇಶ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ೇರಿಸಬೇಕೆಂದಿದ್ದಾನೆ. ಅನ್ಯರು ಅವರೊಂದಿಗೆ ಕೂಡಿ ಬಂದು ಯಾಕೋಬನ ಮನೆತನಕ್ಕೆ ಸೇರಿಕೊಳ್ಳ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ಅವರಿಗೆ ವಿರುದ್ಧವಾಗಿ ಏಳುತ್ತೇನೆಂದು ಸೈನ್ಯಗಳ ಕರ್ತನು ಹೇಳುತ್ತಾನೆ. ಬಾಬೆಲಿನಿಂದ ಹೆಸರನ್ನೂ ಉಳಿದ ಜನರ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ಗನನ್ನೂ ಸೋದರಳಿಯನನ್ನೂ ನಿರ್ಮೂಲ ಮಾಡುವೆನು ಎಂದು ಸೈನ್ಯಗಳ 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ಜನರು ಅವರನ್ನು ತೆಗೆದುಕೊಂಡು ತಮ್ಮ ಸ್ಥಳಕ್ಕೆ ಅವರನ್ನು ಬರಮಾಡುವರು. ಆಗ ಇಸ್ರಾಯೇಲಿನ ಮನೆತನದವರು ಕರ್ತನ ದೇಶ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 ಜನಾಂಗದ ವರನ್ನು ಗಂಡು ಹೆಣ್ಣಾಳುಗಳನ್ನಾಗಿ (ದಾಸದಾಸಿಯ ರನ್ನಾಗಿ) ಇಟ್ಟುಕೊಳ್ಳುವರು. ತಮ್ಮನ್ನು ಸೆರೆಹಿಡಿದ ವ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ೆರೆಹಿಡಿಯುವರು, ತಮ್ಮನ್ನು ಹಿಂಸಿಸಿದವರ ಮೇಲೆ ಅಧಿಕಾರನಡಿಸ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ಅದನ್ನು ಸಹ ಮುಳ್ಳುಹಂದಿಗೆ ಬಾಧ್ಯ ವಾಗಿಯೂ ನೀರಿನ ಕುಣಿಗಳಾಗಿಯೂ ಮಾಡಿ ನಾಶ ವೆಂಬ ಕಸಬರಿಕೆಯಿಂದ ಗುಡಿಸುತ್ತೇನ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ೈನ್ಯಗಳ 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ಕರ್ತನು ನಿಮ್ಮ ಸಂಕಟದಿಂದಲೂ ಕಳವಳದಿಂದ ಲೂ ಕಠಿಣವಾದ ಬಿಟ್ಟಿಯ ಸೇವೆಯಿಂದಲೂ ನಿಮ್ಮನ್ನು ವಿಶ್ರಾಂತಿಗೊಳಿಸ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ಿನದಲ್ಲಿ ಬಾಬೆಲಿನ ರಾಜನಿಗೆ ವಿರುದ್ಧವಾದ ಈ ಸಾಮತಿಯನ್ನು (ಪದ್ಯವನ್ನು) ನೀವು ಹೀಗೆ ಎತ್ತಿ ಹೇಳ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ಸೈನ್ಯಗಳ ಕರ್ತನು ಆಣೆಯಿಟ್ಟು ಹೇಳುವದೇನ ಂದರೆ--ನಾನು ನೆನಸಿದ ಪ್ರಕಾರವೇ ನೆರವೇರುವದು; ನಾನು ಉದ್ದೇಶಿಸಿದ್ದ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ಲ್ಲ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ಏನಂದರೆ ಅಶ್ಶೂ ರ್ಯರನ್ನು ನನ್ನ ದೇಶದಲ್ಲಿ ಮುರಿದುಬಿಡುತ್ತೇನೆ. ನನ್ನ ಪರ್ವತಗಳ ಮೇಲೆ ಅವ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ುಳಿದುಬಿಡುತ್ತೇನೆ; ಅವನ ನೊಗವು ಅವರ ಮೇಲಿನಿಂದ ತೊಲಗಿ ಅವ ನ ಭಾರವು ಅವನ ಭುಜದ ಮೇಲಿನಿಂದ ತೊಲಗು 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ಹೀಗೆ ಹಿಂಸಕನು ಕೊನೆ ಗೊಂಡನು, ಬಂಗಾರದ ಪಟ್ಟಣವು ಸುಮ್ಮನೆ ಇ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ಇದೇ ಸಮಸ್ತ ಭೂಮಿಯ ವಿಷಯ ಆಲೋ ಚಿಸಿದ ಉದ್ದೇಶ. ಇದೇ ಜನಾಂಗಗಳ ಮೇಲೆಲ್ಲಾ ಚಾಚಿದ ನನ್ನ ಕ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ಜನರನ್ನು ಉಗ್ರಕೋಪದಿಂದ ಎಡೆಬಿಡದೆ ಹೊಡೆ ದು ಜನಾಂಗಗಳನ್ನು ಸಿಟ್ಟಿನಿಂದ ತಡೆಯಿಲ್ಲದೆ ಹಿಂಸ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ಸೈನ್ಯಗಳ ಕರ್ತನುಉದ್ದೇಶಿಸಿ ದ್ದಾನೆ; ಅದನ್ನು ಯಾರು ವ್ಯರ್ಥಪಡಿಸುವರು. ಆತನ ಕೈಚಾಚಿದೆ, ಹಿಂದಕ್ಕೆ ತಳ್ಳುವ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ರು ಎಂಬದ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ಅರಸನಾದ ಆಹಾಜನು ಸತ್ತ ವರುಷದಲ್ಲಿ ಈ ದೇವವಾಣಿಯ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ಸಮಸ್ತ ಫಿಲಿಷ್ಟಿಯರೇ, ನಿಮ್ಮನ್ನು ಹೊಡೆದ ಆತನ ಕೋಲು ಮುರಿದುಹೋಯಿ ತೆಂದು ನೀವು ಉಲ್ಲಾಸಿಸಬೇಡಿರಿ; ಹಾವಿನ ಸಂತಾ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ಿಂದ ವಿಷಸರ್ಪವು ಉಂಟಾಗುವದು; ಅದರ ಫಲವು ಹಾರುವ ಅಗ್ನಿಮಯ ಸರ್ಪವ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ದೀನರ ಚೊಚ್ಚಲು ಮಕ್ಕಳು ಉಣ್ಣುವರು, ದಿಕ್ಕಿಲ್ಲದವರು ನಿರ್ಭಯವಾಗಿ ಮಲಗಿಕೊಳ್ಳುವರು; ನಿನ್ನ ಸಂತಾನವನ್ನು ಕ್ಷಾಮದ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ಾಯಿಸುವೆನು. ನಿನ್ನಲ್ಲಿ ಉಳಿದವರನ್ನು ಅವನು ಹತ ಮಾ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ಓ ದ್ವಾರವೇ, ಗೋಳಾಡು; ಓ ಪಟ್ಟಣವೇ, ಕೂಗು; ನಿನ್ನ ಫಿಲಿಷ್ಟಿ ಯರೆಲ್ಲಾ ಕುಂದಿ ಹೋಗಿದ್ದಾರೆ; ಅವರ ಹೊಗೆಯ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ತ್ತರದಿಂದ ಬರುತ್ತದೆ. ಆತನ ನೇಮಕವಾದ ಕಾಲ ಗಳಲ್ಲಿ ಯಾವನೂ ಒಂಟಿಯಾಗಿರ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ಆಗ ಜನಾಂಗಗಳ ದೂತರಿಗೆ ಯಾವ ಉತ್ತರವನ್ನು ಕೊಡ ಬೇಕೆಂದರೆ? ಕರ್ತನು ಚೀಯೋನನ್ನು ಸ್ಥಾಪಿಸಿದ್ದಾನೆ, ಆತನ ಜನರಲ್ಲ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ಡವರು ಅದನ್ನು ಆಶ್ರಯಿಸಿ ಕೊಳ್ಳುವರು ಎಂಬದ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2026-10-20T03:35:57Z</dcterms:created>
  <dcterms:modified xsi:type="dcterms:W3CDTF">2026-10-20T03:35:57Z</dcterms:modified>
  <dc:title>ಯೆಶಾಯನು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