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5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 on the wings of the morning ; 
Come, Thou Redeemer and King, 
Hail to the day that is dawning, 
Hail to the joy it will bri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come on the wings of the morning ! 
Oh, come to our hearts as we sing ! . . . 
Come as we sing in the day that is 
dawn  . . .   ing; 
Oh, come, Thou Redeemer and King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me on the wings of the morning ; 
Come with Thy glory and grace, 
All of Thy promise performing, 
Showing the light of Thy fac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 on the wings of the morning ; 
Come with a joyful surprise, 
Lifting the sad and the mourning, 
Wiping the tears from their eyes,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ome on the wings of the morning ; 
Come as the King to Thy throne; 
Have we not sounded Thy warning ?
Now let Thy glory be know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2026-09-08T11:01:36Z</dcterms:created>
  <dcterms:modified xsi:type="dcterms:W3CDTF">2026-09-08T11:01:36Z</dcterms:modified>
  <dc:title>Hymn : 180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