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மாதானத்தைப் பகைக்கிறவர்களிடத்தில் என் ஆத்துமா குடியிருந்ததும் போதும்!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சமாதானத்தை நாடுகிறேன்; அவர்களோ, நான் பேசும்போது யுத்தத்துக்கு எத்தனப்படுகி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நெருக்கத்திலே கர்த்தரை நோக்கிக் கூப்பிட்டேன்; அவர் எனக்குச் செவிகொடுத்த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ாவே, பொய் உதடுகளுக்கும் கபடநாவுக்கும் என் ஆத்துமாவைத் தப்புவிய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படநாவே, உனக்கு என்ன கிடைக்கும்? உனக்கு என்ன செய்யப்படும்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லவானுடைய கூர்மையான அம்புகளும், சூரைச்செடிகளை எரிக்கும் தழலுமே கிடை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ஐயோ! நான் மேசேக்கிலே சஞ்சரித்தது போதும், கேதாரின் கூடாரங்களண்டையிலே குடியிருந்ததும் போதும்!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3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જે શાંતિ પર દ્વેષ રાખે છે તેની સાથે રહીને હવે તો હું ધરાઇ ગય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જ્યારે મેં કહ્યું, “મારે શાંતિ જોઇએ છે. હું શાંતિ ચાહું છું.” ત્યારે તે લોકોને લડાઇ જોઇત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મારા સંકટોમાં મે યહોવાને પોકાર કર્યો; અને તેમણે મને સાંભળ્યો ને ઉત્તર આપ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ે યહોવા, જૂઠા હોઠોથી તથા છેતરામણી જીભથી તમે મારા આત્માને બચા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ે કપટી જૂઠા લોકો, તમે શું મેળવશો? તમારા જૂઠાણાંથી તમને શો લાભ થશ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ને તીક્ષ્ણ બાણોથી વીંધવામા આવશે; અને ધગધગતા અંગારાથી તને દજાડ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મને અફસોસ છે કે હું મેશેખમાં રહું છું અને કેદારનાં તંબુઓમાં વસ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2026-10-20T09:21:19Z</dcterms:created>
  <dcterms:modified xsi:type="dcterms:W3CDTF">2026-10-20T09:21:19Z</dcterms:modified>
  <dc:title>ગીતશાસ્ત્ર : 120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