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பார்க்கிறவளின் பிள்ளைகளே, விபசாரனுக்கும் வேசிக்கும் பிறந்த சந்ததியாரே, நீங்கள் இங்கே கிட்டிவா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ீதியையும் உன் கிரியைகளையும் நான் வெளிப்படுத்துவேன் அவைகள் உனக்கு உதவ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ருக்குச் சமாதானம் இல்லையென்று என் தேவன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తిమంతులు నశించుట చూచి యెవరును దానిని మనస్సున పెట్టరు భక్తులైనవారు తీసికొనిపోబడుచున్నారు క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కుండ నీతిమంతులు కొనిపోబడుచున్నారని యెవనికిని తోచ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విశ్రాంతిలో ప్రవేశించుచున్నారు తమకు సూటిగానున్న మార్గమున నడచువారు తమ పడకలమీద పర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మ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ంత్రప్రయోగపు కొడుకులారా, వ్యభిచార సంతానమా, వేశ్యాసంతానమా, మీరక్కడిక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ెవని ఎగతాళి చేయుచున్నారు? ఎవని చూచి నోరు తెరచి నాలుక చాచుచున్నారు? మీరు తిరుగుబాటు చేయు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ికులున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స్తచావృక్షములను చూచి పచ్చని ప్రతిచెట్టు క్రిందను కామము రేపుకొనువారలారా, లోయలలో రాతిసందులక్రి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ను చంపువార 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భాగ్యము లోయలోని రాళ్లలోనే యున్నది అవియే నీకు భాగ్యము, వాటికే పానీయార్పణము చేయుచున్నావు వాటిక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ైవేద్యము నర్పించుచున్నావు.ఇవన్నియు జరుగగా నేను ఊరకుండ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ఉన్నతమైన మహాపర్వతముమీద నీ పరుపు వేసి కొంటివి బలి అర్పించుటకు అక్కడికే యెక్కితివి తలుపువెను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బంధము వెనుకను నీ జ్ఞాపకచిహ్నము ఉం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కు మరుగై బట్టలు తీసి మంచమెక్కితివి నీ పరుపు వెడల్పుచేసికొని నీ పక్షముగా వారితో నిబంధన చ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వారి మంచము కనబడిన చోట దాని ప్రేమిం 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తైలము తీసికొని రాజునొద్దకు పోతివి పరిమళ ద్రవ్యములను విస్తారముగా తీసికొని నీ రాయబా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నకు పంపితివి పాతాళమంత లోతుగా నీవు లొంగ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దూరప్రయాణముచేత నీవు ప్రయాసపడినను అది అసాధ్యమని నీవనుకొనలేదు నీవు బలము తెచ్చుకొంటిని గనుక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మ్మసిల్ల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వనికి జడిసి భయపడినందున ఆ సంగతి మనస్కరింపకపోతివి? నీవు కల్లలాడి నన్ను జ్ఞాపకము చేసికొనకపో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కాలమునుండి నేను మౌనముగానుండినందు ననే గదా నీవు నాకు భయపడుట లేద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నీతి యెంతో నేనే తెలియజేసెదను, నీ క్రియలు నీకు నిష్‌ప్రయోజనము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మొఱ్ఱపెట్టునప్పుడు నీ విగ్రహముల గుంపు నిన్ను తప్పించునేమో గాలి వాటినన్నిటిని ఎగరగొ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? ఒకడు ఊపిరి విడిచినమాత్రమున అవియన్నియు కొట్టుకొనిపోవును నన్ను నమ్ముకొనువారు దేశమును స్వతంత్ర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రు నా పరిశుద్ధ పర్వతమును స్వాధీనపర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ఎత్తుచేయుడి ఎత్తుచేయుడి త్రోవను సిద్ధపరచుడి, అడ్డు చేయుదానిని నా జనుల మార్గములోనుండి తీసివేయ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ఆయన ఆజ్ఞ ఇ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హా ఘనుడును మహోన్నతుడును పరిశుద్ధుడును నిత్యనివాసియునైనవాడు ఈలాగు సెల విచ్చుచున్నాడ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ోన్నతమైన పరిశుద్ధస్థలములో నివసించు వాడను అయినను వినయముగలవారి ప్రాణమును ఉజ్జీవింప జేయ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ిగినవారి ప్రాణమును ఉజ్జీవింపజేయుటకును వినయముగలవారియొద్దను దీనమనస్సుగలవారియొద్దను నివస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నిత్యము పోరాడువాడను కాను ఎల్లప్పుడును కోపించువాడను కాను ఆలాగుండినయెడల నా మూలముగా జీవా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 చును నేను పుట్టించిన నరులు క్షీణించ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 లోభమువలన కలిగిన దోషమునుబట్టి నేను ఆగ్రహపడి వారిని కొట్టితిని నేను నా ముఖము మరుగు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ించితిని వారు తిరుగబడి తమకిష్టమైన మార్గమున నడ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వారి ప్రవర్తనను చూచితిని వారిని స్వస్థపరచుదును వారిని నడిపింతును వారిలో దుఃఖించ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దార్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లో కృతజ్ఞతాబుద్ధి పుట్టించుచు దూరస్థులకును సమీపస్థులకును సమాధానము సమా ధానమని చెప్పి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్వస్థపరచెదనని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భక్తిహీనులు కదలుచున్న సముద్రమువంటివారు అది నిమ్మళింపనేరదు దాని జలములు బురదను మైలను పైక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ుష్టులకు నెమ్మదియుండదని నా దేవుడు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2026-10-21T04:43:09Z</dcterms:created>
  <dcterms:modified xsi:type="dcterms:W3CDTF">2026-10-21T04:43:09Z</dcterms:modified>
  <dc:title>యెషయా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