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ch came with Zerubbabel: Jeshua, Nehemiah, Seraiah, Reelaiah, Mordecai, Bilshan, Mizpar, Bigvai, Rehum, Baanah. The number of the men of the people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ch came with Zerubbabel: Jeshua, Nehemiah, Seraiah, Reelaiah, Mordecai, Bilshan, Mizpar, Bigvai, Rehum, Baanah. The number of the men of the people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children of Parosh, two thousand an hundred seventy and tw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children of Shephatiah, three hundred seventy and tw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children of Arah, seven hundred seventy and fiv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of Pahathmoab, of the children of Jeshua and Joab, two thousand eight hundred and twelv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of Pahathmoab, of the children of Jeshua and Joab, two thousand eight hundred and twel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children of Elam, a thousand two hundred fifty and fou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hildren of Zattu, nine hundred forty and fiv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children of Zaccai, seven hundred and threesco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children of Bani, six hundred forty and tw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children of Bebai, six hundred twenty and thre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children of Azgad, a thousand two hundred twenty and tw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children of Adonikam, six hundred sixty and six.]]></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hildren of Bigvai, two thousand fifty and six.]]></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children of Adin, four hundred fifty and fou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children of Ater of Hezekiah, ninety and e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children of Bezai, three hundred twenty and thre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children of Jorah, an hundred and twel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hildren of Hashum, two hundred twenty and th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children of Gibbar, ninety and fiv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children of Bethlehem, an hundred twenty and thre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n of Netophah, fifty and six.]]></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men of Anathoth, an hundred twenty and eigh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ldren of Azmaveth, forty and tw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children of Kirjatharim, Chephirah, and Beeroth, seven hundred and forty and thr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children of Ramah and Gaba, six hundred twenty and o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men of Michmas, an hundred twenty and tw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men of Bethel and Ai, two hundred twenty and thre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Nebo, fifty and tw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children of Magbish, an hundred fifty and six.]]></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children of the other Elam, a thousand two hundred fifty and fou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children of Harim, three hundred and twen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 children of Lod, Hadid, and Ono, seven hundred twenty and fi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children of Jericho, three hundred forty and f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children of Senaah, three thousand and six hundred and thir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priests: the children of Jedaiah, of the house of Jeshua, nine hundred seventy and thre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 children of Immer, a thousand fifty and tw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children of Pashur, a thousand two hundred forty and sev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children of Harim, a thousand and sevente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 Levites: the children of Jeshua and Kadmiel, of the children of Hodaviah, seventy and fou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singers: the children of Asaph, an hundred twenty and eigh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 Nethinims: the children of Ziha, the children of Hasupha, the children of Tabbao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children of Keros, the children of Siaha, the children of Pad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 children of Lebanah, the children of Hagabah, the children of Akkub,]]></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e children of Hagab, the children of Shalmai, the children of Han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children of Giddel, the children of Gahar, the children of Reai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 children of Rezin, the children of Nekoda, the children of Gazza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children of Uzza, the children of Paseah, the children of Besa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 children of Asnah, the children of Mehunim, the children of Nephus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 children of Bakbuk, the children of Hakupha, the children of Harhu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 children of Bazluth, the children of Mehida, the children of Harsh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 children of Barkos, the children of Sisera, the children of Tham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 children of Neziah, the children of Hatiph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The children of Solomon's servants: the children of Sotai, the children of Sophereth, the children of Peru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The children of Solomon's servants: the children of Sotai, the children of Sophereth, the children of Peru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 children of Jaalah, the children of Darkon, the children of Gidd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children of Shephatiah, the children of Hattil, the children of Pochereth of Zebaim, the children of Am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children of Shephatiah, the children of Hattil, the children of Pochereth of Zebaim, the children of Ami.]]></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ll the Nethinims, and the children of Solomon's servants, were three hundred ninety and tw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e children of Delaiah, the children of Tobiah, the children of Nekoda, six hundred fifty and tw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of the children of the priests: the children of Habaiah, the children of Koz, the children of Barzillai; which took a wife of the daughters of Barzillai the Gileadite, and was called after their na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of the children of the priests: the children of Habaiah, the children of Koz, the children of Barzillai; which took a wife of the daughters of Barzillai the Gileadite, and was called after their na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se sought their register among those that were reckoned by genealogy, but they were not found: therefore were they, as polluted, put from the priestho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se sought their register among those that were reckoned by genealogy, but they were not found: therefore were they, as polluted, put from the priesthoo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the Tirshatha said unto them, that they should not eat of the most holy things, till there stood up a priest with Urim and with Thumm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the Tirshatha said unto them, that they should not eat of the most holy things, till there stood up a priest with Urim and with Thumm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whole congregation together was forty and two thousand three hundred and threescor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Beside their servants and their maids, of whom there were seven thousand three hundred thirty and seven: and there were among them two hundred singing men and singing wome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Beside their servants and their maids, of whom there were seven thousand three hundred thirty and seven: and there were among them two hundred singing men and singing wome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Their horses were seven hundred thirty and six; their mules, two hundred forty and fiv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Their camels, four hundred thirty and five; their asses, six thousand seven hundred and twent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And some of the chief of the fathers, when they came to the house of the LORD which is at Jerusalem, offered freely for the house of God to set it up in his plac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And some of the chief of the fathers, when they came to the house of the LORD which is at Jerusalem, offered freely for the house of God to set it up in his plac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They gave after their ability unto the treasure of the work threescore and one thousand drams of gold, and five thousand pound of silver, and one hundred priests' garment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They gave after their ability unto the treasure of the work threescore and one thousand drams of gold, and five thousand pound of silver, and one hundred priests' garment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So the priests, and the Levites, and some of the people, and the singers, and the porters, and the Nethinims, dwelt in their cities, and all Israel in their citi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So the priests, and the Levites, and some of the people, and the singers, and the porters, and the Nethinims, dwelt in their cities, and all Israel in their cit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பிலோன் ராஜாவாகிய நேபுகாத்நேச்சார் பாபிலோனுக்குக் கொண்டுபோனவர்களுக்குள்ளே, சிறையிருப்பி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ம் யூதாவிலுள்ள தங்கள் தங்கள் பட்டண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ருபாபேல், யெசுவா, நெகேமியா, செராயா, ரெலாயா, மொர்தெகாய், பில்சான், மிஸ்பார், பிக்வாய், 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என்பவர்களோடேகூட திரும்பிவந்த தேசத்துப் புத்திரராகிய இஸ்ரவேல் ஜனமான மனிதரின் தொகை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ஷின் புத்திரர் இரண்டாயிரத்து நூற்று எழு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பத்தியாவின் புத்திரர் முந்நூற்று எழு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ராகின் புத்திரர் எழுநூற்று எழு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வா யோவாப் என்பவர்களுடைய சந்ததிக்குள்ளிருந்த பாகாத் மோவாபின் புத்திரர் இரண்டா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ற்றுப் பன்னி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ஏலாமின் புத்திரர் ஆயிரத்து இருநூ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த்தூவின் புத்திரர் தொளாயிரத்து நாற்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க்காயின் புத்திரர் எழுநூற்று அறு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யின் புத்திரர் அறுநூற்று நாற்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பாயின் புத்திரர் அறு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ஸ்காதின் புத்திரர் ஆயிரத்துஇருநூற்று இரு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னிகாமின் புத்திரர் அறுநூற்று அறு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க்வாயின் புத்திரர் இரண்டாயிரத்து ஐ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னின் புத்திரர் நானூ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சேக்கியாவின் சந்ததியான அதேரின் புத்திரர் தொண்ணூற்றெ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சாயின் புத்திரர் முந்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ரோகின் புத்திரர் நூற்றுப்பன்னி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சூமின் புத்திரர் இரு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பாரின் புத்திரர் தொண்ணூற்றை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த்லகேமின் புத்திரர் நூற்றி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த்தோபாவின் மனிதர் ஐ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தோத்தின் மனிதர் நூற்றிருபத்தெ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ஸ்மாவேத்தின் புத்திரர் நாற்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யாத்யாரீம், கெபிரா, பேரோத் என்பவைகளின் புத்திரர் எழுநூற்று நாற்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மா, காபா என்பவைகளின் புத்திரர் அறுநூற்று இருபத்தொரு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க்மாசின் மனிதர் நூற்றிரு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த்தேல், ஆயி என்பவைகளின் மனிதர் இரு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போவின் புத்திரர்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க்பீஷின் புத்திரர் நூற்றை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ற்ற ஏலாமின் புத்திரர் ஆயிரத்து இருநூ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ரீமின் புத்திரர் முந்நூற்று இரு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லோத், ஆதீத், ஓனோ என்பவைகளின் புத்திரர் எழுநூற்று இரு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ரிகோவின் புத்திரர் முந்நூற்றுநாற்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னாகின் புத்திரர் மூவாயிரத்துஅறுநூற்று 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சாரியரானவர்கள் யெசுவாவின் குடும்பத்தானாகிய யெதாயாவின் புத்திரர் தொளாயிரத்து எழு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ம்மேரின் புத்திரர் ஆயிரத்து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ஸ்கூரின் புத்திரர் ஆயிரத்துஇருநூற்று நாற்பத்தே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ரீமின் புத்திரர் ஆயிரத்துப்பதினே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லேவியரானவர்கள்: ஒதாயாவின் சந்ததியான யெசுவா கத்மியேல் என்பவர்களின் புத்திரர் எழு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டகர்களானவர்கள்: ஆசாபின் புத்திரர் நூற்றிருபத்தெ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வாசல் காவலாளரின் புத்திரரானவர்கள்: சல்லூமின் புத்திரரும், அதேரின் புத்திரரும், த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ம், அக்கூபின் புத்திரரும், அதிதாவின் புத்திரரும், சோபாயின் புத்திரருமான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முப்பத்தொன்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தனீமியரானவர்கள்: சீகாவின் புத்திரர், அசுபாவின் புத்திரர், தபா கோ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கேரோசின் புத்திரர், சீயாகாவின் புத்திரர், பாதோனி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லெபானாகின் புத்திரர், அகாபாவின் புத்திரர், அக்கூபி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ஆகாபின் புத்திரர், சல்மாயின் புத்திரர், ஆனானி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கித்தேலின் புத்திரர், காகாரின் புத்திரர், ராயாகி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ரேத்சினின் புத்திரர், நெகோதாவின் புத்திரர், காசா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ஊசாவின் புத்திரர், பாயோகின் புத்திரர், பேசாயி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ஸ்னாவின் புத்திரர், மெயூனீமின் புத்திரர், நெபுசீ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க்பூக்கின் புத்திரர், அகுபாவின்புத்திரர், அர்கூரி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பஸ்லூதின் புத்திரர், மெகிதாவின் புத்திரர், அர்ஷா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ர்கோசின் புத்திரர், சிசெராவின் புத்திரர், தாமா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நெத்சியாவின் புத்திரர், அதிபாவின்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சாலொமோனுடைய வேலையாட்களின் புத்திரரானவர்கள்: சோதாயின் புத்திரர், சொபெரே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யாலாகின் புத்திரர், தர்கோனின்புத்திரர், கித்தேலி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பத்தியாவின் புத்திரர், அத்தீலின் புத்திரர், செபாயிமிலுள்ள பொகெரே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யின்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நிதனீமியரும் சாலொமோனுடைய வேலையாட்களின் புத்திரரும் எல்லாரும் முந்நூற்றுத் தொண்ணூற்றி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தெல்மெலாகிலும், தெல்அர்சாவிலும், கேருபிலும், ஆதோனிலும், இம்மேரிலுமிருந்து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 என்று தங்கள் பிதாக்களின் வம்சத்தையும், தங்கள் பூர்வோத்தரத்தையும் சொல்லமா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தெலாயாவின் புத்திரர், தொபியாவின் புத்திரர், நெகோதாவின் புத்திரர் ஆக அறுநூற்று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ஆசாரியரின் புத்திரரில் அபாயாவின் புத்திரர், கோசின் புத்திரர், கீலேயாத்தியனான பர்சி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ல் ஒருத்தியை விவாகம்பண்ணி, அவர்கள் வம்ச நாமம் தரிக்கப்பட்ட பர்சில்லாயி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இவர்கள் தங்கள் வம்ச அட்டவணையைத் தேடி, அதைக் காணாமற்போய், ஆசாரியஊழியத்திற்கு விலக்க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ஊரீம் தும்மீம் என்பவைகளுள்ள ஒரு ஆசாரியன் எழும்புமட்டும், இவர்கள் மகா பரிசுத்தமான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த்தகாதென்று திர்ஷாதா அவர்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சபையார் எல்லாரும் ஏகத்திற்கு நாற்பத்தீராயிரத்து முந்நூற்று அறு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வர்களைத்தவிர ஏழாயிரத்துமுந்நூற்று முப்பத்தேழுபேரான அவர்களுடைய வேலைக்காரரும் வேலைக்கா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 பாடகரும் பாடகிகளும் அவர்களுக்கு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அவர்களுடைய குதிரைகள் எழுநூற்று முப்பத்தாறு, அவர்களுடைய கோவேறு கழுதைகள் இருநூற்றுநாற்பத்தை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அவர்களுடைய ஒட்டகங்கள் நானூற்று முப்பத்தைந்து, கழுதைகள் ஆறாயிரத்து எழுநூற்று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வம்சங்களின் தலைவரில் சிலர் எருசலேமிலுள்ள கர்த்தருடைய ஆலயத்துக்கு வந்தபோது, தேவனுடை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ஸ்தானத்திலே எடுப்பிக்கும்படிக்கு, அதற்காக மன உறசாகமாய்க் காணிக்கைகளை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அவர்கள் தங்கள் சக்திக்குத்தக்கதாக திருப்பணிப் பொக்கிஷத்திற்கு அறுபத்தோராயிரம் தங்கக்கா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யிரம் இராத்தல் வெள்ளியையும் நூறு ஆசாரிய வஸ்திர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ஆசாரியரும், லேவியரும், ஜனங்களில் சிலரும், பாடகரும், வாசல் காவலாளரும், நிதனீமியரும், தங்கள்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இஸ்ரவேலர் எல்லாரும் தங்கள் தங்கள் பட்டணங்களிலும் 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2026-11-01T08:13:18Z</dcterms:created>
  <dcterms:modified xsi:type="dcterms:W3CDTF">2026-11-01T08:13:18Z</dcterms:modified>
  <dc:title>எஸ்றா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