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ருபவதி, என் பிரியமே! நீ ருபவதி; உன் முக்காட்டின் நடுவே உன் கண்கள் புறாக்கண்களாயிருக்கிறது; உன் கூந்தல் கீலேயாத் மலையில்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ருபவதி, என் பிரியமே! நீ ருபவதி; உன் முக்காட்டின் நடுவே உன் கண்கள் புறாக்கண்களாயிருக்கிறது; உன் கூந்தல் கீலேயாத் மலையில்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பற்கள், மயிர் கத்தரிக்கப்பட்டபின் குளிப்பாட்டப்பட்டுக் கரையேறுகிறவைகளும், ஒன்றாகிலும் மலடாயிராமல் எல்லாம் இரட்டைக்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பற்கள், மயிர் கத்தரிக்கப்பட்டபின் குளிப்பாட்டப்பட்டுக் கரையேறுகிறவைகளும், ஒன்றாகிலும் மலடாயிராமல் எல்லாம் இரட்டைக்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உதடுகள் சிவப்புநூலுக்குச் சமானமும், உன் வாக்கு இன்பமுமாயிருக்கிறது; உன் முக்காட்டின் நடுவே உன் கன்னங்கள் வெடித்த மாதளம் பழம்போல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உதடுகள் சிவப்புநூலுக்குச் சமானமும், உன் வாக்கு இன்பமுமாயிருக்கிறது; உன் முக்காட்டின் நடுவே உன் கன்னங்கள் வெடித்த மாதளம் பழம்போல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, பராக்கிரமசாலிகளின் கேடகங்களாகிய ஆயிரம் பரிசைகள் தூக்கியிருக்கிற ஆயுதசாலையாக்கப்பட்ட தாவீதின் கோபுரம்போல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, பராக்கிரமசாலிகளின் கேடகங்களாகிய ஆயிரம் பரிசைகள் தூக்கியிருக்கிற ஆயுதசாலையாக்கப்பட்ட தாவீதின் கோபுரம்போல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இரண்டு ஸ்தனங்களும் லீலிபுஷ்பங்களில் மேயும் இரட்டைக்குட்டிகளுக்குச் சமான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் குளிர்ச்சியாகி நிழல் சாய்ந்துபோகும்வரைக்கும், நான் வெள்ளைப்போளமலையிலும் சாம்பிராணிமலையிலும் போயிர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ியமே! நீ பூரண ரூபவதி; உன்னில் பழுதொன்ற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பனோனிலிருந்து என்னோடே வா. என் மணவாளியே! லீபனோனிலிருந்து என்னோடே வா. அமனாவின் கொடுமுடியிலிருந்தும், சேனீர் எர்மோனின் கொடுமுடியிலிருந்தும், சிங்கங்களின் தாபரங்களிலிருந்தும், சிவிங்கிகளின் மலைகளிலிருந்தும் கீழே 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பனோனிலிருந்து என்னோடே வா. என் மணவாளியே! லீபனோனிலிருந்து என்னோடே வா. அமனாவின் கொடுமுடியிலிருந்தும், சேனீர் எர்மோனின் கொடுமுடியிலிருந்தும், சிங்கங்களின் தாபரங்களிலிருந்தும், சிவிங்கிகளின் மலைகளிலிருந்தும் கீழே 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க் கவர்ந்துகொண்டாய்; என் சகோதரியே! என் மணவாளியே! உன் கண்களிலொன்றினாலும் உன் கழுத்திலுள்ள ஒரு சரப்பணியினாலும் என் இருதயத்தைக் கவர்ந்துகொண்ட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க் கவர்ந்துகொண்டாய்; என் சகோதரியே! என் மணவாளியே! உன் கண்களிலொன்றினாலும் உன் கழுத்திலுள்ள ஒரு சரப்பணியினாலும் என் இருதயத்தைக் கவர்ந்துகொண்ட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நேசம் எவ்வளவு இன்பமாயிருக்கிறது; என் சகோதரியே! என் மணவாளியே! திராட்சரசத்தைப்பார்க்கிலும் உன் நேசம் எவ்வளவு மதுரமாயிருக்கிறது! சகல கந்தவர்க்கங்களைப்பார்க்கிலும் உன் பரிமளதைலங்கள் எவ்வளவு வாசனையாயிருக்கிறது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நேசம் எவ்வளவு இன்பமாயிருக்கிறது; என் சகோதரியே! என் மணவாளியே! திராட்சரசத்தைப்பார்க்கிலும் உன் நேசம் எவ்வளவு மதுரமாயிருக்கிறது! சகல கந்தவர்க்கங்களைப்பார்க்கிலும் உன் பரிமளதைலங்கள் எவ்வளவு வாசனையாயிருக்கிறது!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ணவாளியே! உன் உதடுகளிலிருந்து தேன் ஒழுகுகிறது, உன் நாவின் கீழ் தேனும் பாலும் இருக்கிறது, உன் வஸ்திரங்களின் வாசனை லீபனோனின் வாசனைக்கொப்ப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ணவாளியே! உன் உதடுகளிலிருந்து தேன் ஒழுகுகிறது, உன் நாவின் கீழ் தேனும் பாலும் இருக்கிறது, உன் வஸ்திரங்களின் வாசனை லீபனோனின் வாசனைக்கொப்ப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ியே! என் மணவாளியே! நீ அடைக்கப்பட்ட தோட்டமும், மறைவு கட்டப்பட்ட நீரூற்றும், முத்திரிக்கப்பட்ட கிணறுமாயிருக்கிற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ோட்டம் மாதளஞ்செடிகளும், அருமையான கனிமரங்களும் மருதோன்றிச் செடிகளும், நளதச்செடிகள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ளதமும், குங்குமமும், வசம்பும், லவங்கமும், சகலவித தூபவர்க்க மரங்களும், வெள்ளைப்போளச்செடிகளும், சந்தன விருட்சங்களும், சகலவித கந்தவர்க்கச்செடிகளுமுள்ள சிங்காரவன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ளதமும், குங்குமமும், வசம்பும், லவங்கமும், சகலவித தூபவர்க்க மரங்களும், வெள்ளைப்போளச்செடிகளும், சந்தன விருட்சங்களும், சகலவித கந்தவர்க்கச்செடிகளுமுள்ள சிங்காரவன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ோட்டங்களுக்கு நீரூற்றும், ஜீவத்தண்ணீரின் துரவும், லீபனோனிலிருந்து ஓடிவரும் வாய்க்கால்களும் உண்ட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 தோட்டத்துக்கு வந்து, தமது அருமையான கனிகளைப் புசிப்பார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 தோட்டத்துக்கு வந்து, தமது அருமையான கனிகளைப் புசி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ియురాలా, నీవు సుందరివి నీవు సుందరివి నీ ముసుకుగుండ నీ కన్నులు గువ్వకన్నులవలె కనబడు 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తలవెండ్రుకలు గిలాదు పర్వతముమీది మేకల మందను పోల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పలువరుస కత్తెరవేయబడినవియు కడుగబడి అప్పుడే పైకి వచ్చినవియునై జోడుజోడు పిల్లలు కలిగి ఒకదాని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ొట్టుకొనక సుఖముగానున్న గొఱ్ఱల కదుపులను పోల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ెదవులు ఎరుపునూలును పోలియున్నవి. నీ నోరు సుందరము నీ ముసుకుగుండ నీ కణతలు విచ్చిన దాడిమ ఫలము 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గప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యసూచకముల నుంచుటకై దావీదు కట్టించిన గోపురముతోను వేయి డాలులును, శూరుల కవచములన్నియును వ్రేలాడ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పురముతోను నీ కంధరము సమ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యిరు కుచములు ఒక జింకపిల్లలయి తామరలో మేయు కవలను పోల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ండ చల్లారి నీడలు జరిగిపోవువరకు గోపరస పర్వతములకు సాంబ్రాణి పర్వతములకు నేను వెళ్ల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ప్రియురాలా, నీవు అధికసుందరివి నీయందు కళంకమేమ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్రాణేశ్వరీ, లెబానోను విడిచి నాతోకూడ రమ్ము లెబానోను విడిచి నాతో కూడ రమ్ము అమానపర్వతపు శిఖర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ెనీరు హెర్మోనుల శిఖరమునుండి సింహవ్యాఘ్రములుండు గుహలుగల కొండలపైనుండి నీవు క్రిందికి చ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సహోదరీ, ప్రాణేశ్వరీ, నీవు నా హృదయమును వశపరచుకొంటివి ఒక చూపుతో నా హృదయమును వశపరచుకొంటివి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రములలో ఒకదానిచేత నన్ను వశపరచుకొ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హోదరీ, ప్రాణేశ్వరీ, నీ ప్రేమ ఎంత మధురము! ద్రాక్షారసముకన్న నీ ప్రేమ ఎంత సంతోషకరము నీవు పూసి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మళ తైలముల వాసన సకల గంధవర్గములకన్న సంతోష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ాణేశ్వరీ, నీ పెదవులు తేనియలొలుకుచున్న ట్టున్నవి నీ జిహ్వక్రింద మధుక్షీరములు కలవు నీ వస్త్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వాసన లెబానోను సువాసనవలె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సహోదరి నా ప్రాణేశ్వరి మూయబడిన ఉద్యానము మూతవేయబడిన జలకూప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చిగురులు దాడిమవనము వింతైన శ్రేష్ఠ ఫలవృక్షములు కర్పూరవృక్షములు జటామాంసి వృక్ష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జటామాంసియు కుంకుమయు నిమ్మగడ్డియు లవంగపట్టయు వివిధమైన పరిమళతైల వృక్షములు గోపరసమును అగరు వృక్ష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నావిధ శ్రేష్ఠ పరిమళద్రవ్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సహోదరీ, నా ప్రాణేశ్వరీ, నీవు ఉద్యానజలాశయము ప్రవాహజలకూపము లెబానోను పర్వతప్రవాహ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ఉత్తరవాయువూ, ఏతెంచుము దక్షిణవాయువూ, వేంచేయుము నా ఉద్యానవనముమీద విసరుడి దాని పరిమళ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పజేయుడి నా ప్రియుడు తన ఉద్యానవనమునకు వేంచేయును గాక తనకిష్టమైన ఫలముల నతడు భుజ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2026-10-20T10:59:48Z</dcterms:created>
  <dcterms:modified xsi:type="dcterms:W3CDTF">2026-10-20T10:59:48Z</dcterms:modified>
  <dc:title>పరమగీతము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