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0210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ர் செய்ய நினைத்த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ஒன்றும் தடைபடா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டைகளை நீக்குவார் ஜெயத்தை தந்திடு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ெயமாய் நடத்துவார் – உன்னை (நம்மை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ெயமாய் நடத்து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ேலூயா… அல்லேலூயா (8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ஸ்ரவேலை ஆசீர்வதிப்பதே -ந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ருக்கு பிரியமான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பிரகாமை ஆசிர்வதித்த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னையும் இன்று ஆசீர்வதிப்ப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ூழ்நிலைகளைப் பார்த்து நீ சோர்ந்து போகா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ர் உன்னை உயர்த்திடுவார் – அல்லேலூ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ழியே இல்லா இடங்களிலும் – பு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ழியை உனக்கு உண்டாக்கு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ுண்டுபோன உந்தன் வாழ்க்கையில் – ஜீ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ஒளியை இன்று ஏற்றிடு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சல்கள் எல்லாம் அடைக்கப்பட்டாலும் – பு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சல் உனக்கு திறந்திடு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6">
  <a:themeElements>
    <a:clrScheme name="Theme7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2026-10-23T20:03:53Z</dcterms:created>
  <dcterms:modified xsi:type="dcterms:W3CDTF">2026-10-23T20:03:53Z</dcterms:modified>
  <dc:title>துதிப் பாடல்கள் : 1021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