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மக்கு அடைக்கலமும் பெலனும், ஆபத்துக்காலத்தில் அநுகூலமுமான துணையுமான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மக்கு அடைக்கலமும் பெலனும், ஆபத்துக்காலத்தில் அநுகூலமுமான துணையுமானவ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பூமி நிலைமாறினாலும், மலைகள் நடுச்சமுத்திரத்தில் சாய்ந்துபோனால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பூமி நிலைமாறினாலும், மலைகள் நடுச்சமுத்திரத்தில் சாய்ந்துபோன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ஜலங்கள் கொந்தளித்துப் பொங்கி, அதின் பெருக்கினால் பர்வதங்கள் அதிர்ந்தாலும், நாம் பயப்படோம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நதியுண்டு, அதின் நீர்க்கால்கள் தேவனுடைய நகரத்தையும், உன்னதமானவர் வாசம்பண்ணும் பரிசுத்த ஸ்தலத்தையும் சந்தோஷிப்பிக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அதின் நடுவில் இருக்கிறார், அது அசையாது; அதிகாலையிலே தேவன் அதற்குச் சகாயம்பண்ண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் கொந்தளித்தது, ராஜ்யங்கள் தத்தளித்தது; அவர் தமது சத்தத்தை முழங்கப்பண்ணினார், பூமி உருகிப்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லே பாழ்க்கடிப்புகளை நடப்பிக்கிற கர்த்தருடைய செய்கைகளை வந்து பா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ின் கடைமுனைமட்டும் யுத்தங்களை ஓயப்பண்ணுகிறார்; வில்லை ஒடித்து ஈட்டியை முறிக்கிறார்; இரதங்களை நெருப்பினால் சுட்டெர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ின் கடைமுனைமட்டும் யுத்தங்களை ஓயப்பண்ணுகிறார்; வில்லை ஒடித்து ஈட்டியை முறிக்கிறார்; இரதங்களை நெருப்பினால் சுட்டெரி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மர்ந்திருந்து, நானே தேவனென்று அறிந்துகொள்ளுங்கள்; ஜாதிகளுக்குள்ளே உயர்ந்திருப்பேன், பூமியிலே உயர்ந்திர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மர்ந்திருந்து, நானே தேவனென்று அறிந்துகொள்ளுங்கள்; ஜாதிகளுக்குள்ளே உயர்ந்திருப்பேன், பூமியிலே உயர்ந்திர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 આપણો આશ્રય તથા આપણું સાર્મથ્ય છે; આપણે અનુભવ કર્યો છે કે, સંકટ સમયનાં તેઓ સાથી, ત્વરિત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 હાજરાહજૂ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ટે જ્યારે પૃથ્વી પર ભારે ધરતીકંપ થાય, અને પર્વતો તૂટી ને સમુદ્રમાં પડે, તો પણ આપણે સૌએ ડર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રૂ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ભલે સમુદ્રનાં પાણી વિશાળકાય મોજાથી ગર્જના કરે, ને પર્વતો ધ્રુજી ઉઠ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ં એક નદી છે અને ઝરણાંઓ છે જે દેવનાં નગર પરાત્પર દેવના પવિત્રસ્થળમાં સુખને વહેતું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ેવ સ્વયં તે નગરમાં વસે છે. દેવ પરોઢિયે તેની સહાય કરશે, તેથી નગરનું પતન ક્યારેય નહિ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ભયથી ધ્રુજશે વિદેશીઓ, અને ડગમગી જશે રાજ્યો; જ્યાં યહોવા ગર્જના કરશે એટલે પૃથ્વી ગઇ પીગ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પણી સાથે આકાશી સૈન્યોના અધિકારી યહોવા છે; આપણો આશ્રય યાકૂબનાં દેવ આપણી રક્ષ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વો અને યહોવાના પરાક્રમો જુઓ. તેમણે કરેલાં પ્રભાવશાળી કાર્યો જુ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પૃથ્વીના છેડાઓ સુધી યુદ્ધોને બંધ કરી દે છે, ધનુષ્યને ભાંગી નાખે છે, ભાલાને કાપી નાખે છે;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થોને અગ્નિથી સળગાવી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 કહે છે, “લડાઇ બંધ કરો, નિશ્ચૈ જાણો, કે હું દેવ છું, સવેર્ રાષ્ટો મારો આદર કરશે. અ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ૃથ્વી પર સૌથી મહાન માનવામાં આ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ૈન્યોના યહોવા આપણી સાથે છે, યાકૂબનાં દેવ સદા આપણો બચાવ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2026-10-20T09:17:29Z</dcterms:created>
  <dcterms:modified xsi:type="dcterms:W3CDTF">2026-10-20T09:17:29Z</dcterms:modified>
  <dc:title>ગીતશાસ્ત્ર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