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4558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வனி செல்கின்றார் ராசா – நாம்
பாடிப் புகழ்வோம், நேசா!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வனிதனிலே மறிமெல் ஏறி
ஆனந்தம் பரமானந்தம்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வனி செல்கின்றார் ராசா – நாம்
பாடிப் புகழ்வோம், நேசா!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எருசலேமின் பதியே! சுரர்
கரிசனையுள்ள நிதியே! (2)
அருகில் நின்ற அனைவர் போற்றும்
அரசே எங்கள் சிரசே!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வனி செல்கின்றார் ராசா – நாம்
பாடிப் புகழ்வோம், நேசா!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பன்னிரண்டு சீஷர் சென்று நின்று
பாங்காய் ஆடைகள் விரிக்க, (2)
நன்னயம் சேர் மனுவின் சேனை
நாதம் கீதம் ஓத.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வனி செல்கின்றார் ராசா – நாம்
பாடிப் புகழ்வோம், நேசா!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குருத்தோலைகள் பிடிக்க, பாலர்
கும்பல் கும்பலாக நடக்க, (2)
பெருத்த தொனியாய் ஓசன்னாவென்று
போற்ற மனம் தேற்ற.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வனி செல்கின்றார் ராசா – நாம்
பாடிப் புகழ்வோம், நேசா! 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">
  <a:themeElements>
    <a:clrScheme name="Theme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2026-10-31T06:48:33Z</dcterms:created>
  <dcterms:modified xsi:type="dcterms:W3CDTF">2026-10-31T06:48:33Z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