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ரீர் என் காரியத்தை மேல்போட்டுக்கொண்டு, எனக்காகப் பிணைப்படுவீராக; வேறே யார் எனக்குக் கைகொடுக்கத்தக்கவ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அவர்கள் இருதயத்துக்கு ஞானத்தை மறைத்தீர்; ஆகையால் அவர்களை உயர்த்தாதிருப்ப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ுக்குள்ளே அவர் என்னைப் பழமொழியாக வைத்தார்; அவர்கள் முகத்துக்குமுன் நான் அருவருப்பா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என் கண்கள் சஞ்சலத்தினால் இருளடைந்தது; என் அவயவங்களெல்லாம் நிழலைப்போ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என் கண்கள் சஞ்சலத்தினால் இருளடைந்தது; என் அவயவங்களெல்லாம் நிழலைப்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ன்மார்க்கர் இதற்காகப் பிரமிப்பார்கள்; குற்றமில்லாதவன் மாயக்காரனுக்கு விரோதமாக எழும்ப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ன்மார்க்கர் இதற்காகப் பிரமிப்பார்கள்; குற்றமில்லாதவன் மாயக்காரனுக்கு விரோதமாக எழும்ப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 தன் வழியை உறுதியாய்ப் பிடிப்பான்; சுத்தமான கைகளுள்ளவன் மேன்மேலும் பலத்துப்போ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ங்கள் எல்லாரும் போய்வாருங்கள்; உங்களில் ஞானமுள்ள ஒருவனையும் காண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ங்கள் எல்லாரும் போய்வாருங்கள்; உங்களில் ஞானமுள்ள ஒருவனையும் காண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போயிற்று, என் இருதயத்தில் எனக்கு உண்டாயிருந்த சிந்தனைகள் அற்றுப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இரவைப் பகலாக்கிற்று; இருளை வெளிச்சம் தொடர்ந்துவரும் என்று எண்ணச்செய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ழிவைப்பார்த்து, நீ எனக்குத் தகப்பன் என்கிறேன்; புழுக்களைப்பார்த்து, நீங்கள் எனக்குத் தாயும் எனக்குச் சகோதரியும் என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நம்பிக்கை இப்போது எங்கே? நான் நம்பியிருந்ததைக் காண்ப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நம்பிக்கை இப்போது எங்கே? நான் நம்பியிருந்ததைக் காண்ப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பாதாளத்தின் காலுக்குள் இறங்கும்; அப்போது தூளில் ஏகமாய் இளைப்பாறுவ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হৃদয় ভগ্ন হয়েছে, আমি প্রাণ ত্যাগের জন্য প্রস্তুত| আমার জীবন প্রায় শেষ হয়ে এসেছে| ক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অপে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ে আমার চারপাশে দাঁড়িয়ে আমার প্রতি বিদ্রূপের হাসি হাসছে| আমি দেখছি ওরা য়েন আমায় টিটকি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 ও অপমান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ঈশ্বর, আমাকে মুক্ত করার মূল্য দিন| আর কেউ আমায় সাহায্য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ি আমার বন্ধুদের বোধশক্তি হরণ করেছেন তাই তারা কিছুই বুঝতে পারছে না| ওদের জয়ী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জানেন লোকে কি বলছে, ‘বন্ধুকে সাহায্য করার জন্য এক জন লোক তার নিজের সন্তানদের উপেক্ষা কর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ার বন্ধু আমার বিরুদ্ধ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নামকে ঈশ্বর প্রত্যেকের কাছে একটা মন্দ শব্দে পরিণত করেছেন| লোকে আমার মুখের ওপর থুতু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চোখ প্রায় অন্ধ হয়ে গেছে কারণ আমি প্রচণ্ড দুঃখ ও যন্ত্রণার মধ্যে আছি| আমার সারা দেহ প্রচ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ীর্ণ হয়ে ছায়ার মতো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 ফলে ভালো লোকরা যথার্থই বিহবল হয়ে পড়েছে| যারা ঈশ্বরকে মানে না তাদের বিরুদ্ধে, নির্দোষ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েজিত করা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ভাল লোকরা ভাল জীবনযাপন করবে| নিস্পাপ লোকরা আরও শক্তিশাল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িন্তু এগিয়ে এসো, তোমরা সবাই এসো এবং আমাকে বুঝিযে দাও য়ে সবই আমার দোষ| তোমাদের কেউই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জীবন শেষ হয়ে যাচ্ছে| আমার পরিকল্পনা ধ্বংস হয়ে গেছে; আমার আশা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মার বন্ধুরা সব গুলিযে ফেলেছে| তারা ভাবে রাতটাই দিন| তারা ভাবে অন্ধকারই আলোকে দূ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বরকেই আমি আমার নতুন ঘর বলে হয়তো আশা করতে পারি| হয়তো অন্ধকার কবরে আমি আমার শয়্য়া পাতার আশ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কবরকে বলতে পারি, ‘তুমিই আমার পিতা,’এবং কৃমিকীটদের বলতে পারি, ‘আমার মা’ ও ‘আমার বো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া যদি আমার একমাত্র আশা হয় তাহলে আমার আর কোন আশাই নেই| তাই যদি আমার এক মাত্র আশা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লোকে আমার জন্য আর কোন আশাই দে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আশাও কি কবরে যাবে? আমরা কি এক সঙ্গে ধূলায মিশে যাব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2026-10-20T05:19:41Z</dcterms:created>
  <dcterms:modified xsi:type="dcterms:W3CDTF">2026-10-20T05:19:41Z</dcterms:modified>
  <dc:title>ইয়োব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