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is the propitiation for our sins: and not for our's only, but also for the sins of the whole worl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is the propitiation for our sins: and not for our's only, but also for the sins of the whole wor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eby we do know that we know him, if we keep his commandme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ays, I know him, and keeps not his commandments, is a liar, and the truth is not in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ays, I know him, and keeps not his commandments, is a liar, and the truth is not in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hoso keeps his word, in him verily is the love of God perfected: hereby know we that we are i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hoso keeps his word, in him verily is the love of God perfected: hereby know we that we are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that says he abides in him ought himself also so to walk, even as he walk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ethren, I write no new commandment unto you, but an old commandment which all of you had from the beginning. The old commandment is the word which all of you have heard from the beginn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ethren, I write no new commandment unto you, but an old commandment which all of you had from the beginning. The old commandment is the word which all of you have heard from the beginn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a new commandment I write unto you, which thing is true in him and in you: because the darkness is past, and the true light now shi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a new commandment I write unto you, which thing is true in him and in you: because the darkness is past, and the true light now shi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that says he is in the light, and hates his brother, is in darkness even until no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that loves his brother abides in the light, and there is none occasion of stumbling in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that hates his brother is in darkness, and walks in darkness, and knows not where he goes, because that darkness has blinded his ey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that hates his brother is in darkness, and walks in darkness, and knows not where he goes, because that darkness has blinded his ey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rite unto you, little children, because your sins are forgiven you for his name's sak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rite unto you, little children, because your sins are forgiven you for his name's sak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ve not the world, neither the things that are in the world. If any man love the world, the love of the Father is not i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ve not the world, neither the things that are in the world. If any man love the world, the love of the Father is not in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at is in the world, the lust of the flesh, and the lust of the eyes, and the pride of life, is not of the Father, but is of the wor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at is in the world, the lust of the flesh, and the lust of the eyes, and the pride of life, is not of the Father, but is of the wor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rld passes away, and the lust thereof: but he that does the will of God abides for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rld passes away, and the lust thereof: but he that does the will of God abides for e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ittle children, it is the last time: and as all of you have heard that antichrist shall come, even now are there many antichrists; whereby we know that it is the last ti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ittle children, it is the last time: and as all of you have heard that antichrist shall come, even now are there many antichrists; whereby we know that it is the last ti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have an anointing from the Holy One, and all of you know all thing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have not written unto you because all of you know not the truth, but because all of you know it, and that no lie is of the tru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have not written unto you because all of you know not the truth, but because all of you know it, and that no lie is of the tru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a liar but he that denies that Jesus is the Christ? He is antichrist, that denies the Father and the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a liar but he that denies that Jesus is the Christ? He is antichrist, that denies the Father and the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oever denies the Son, the same has not the Father: he that acknowledges the Son has the Father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oever denies the Son, the same has not the Father: he that acknowledges the Son has the Father al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t that therefore abide in you, which all of you have heard from the beginning. If that which all of you have heard from the beginning shall remain in you, all of you also shall continue in the Son, and in the Fat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t that therefore abide in you, which all of you have heard from the beginning. If that which all of you have heard from the beginning shall remain in you, all of you also shall continue in the Son, and in the Fath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is is the promise that he has promised us, even eternal lif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se things have I written unto you concerning them that seduce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now, little children, abide in him; that, when he shall appear, we may have confidence, and not be ashamed before him at his com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now, little children, abide in him; that, when he shall appear, we may have confidence, and not be ashamed before him at his com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f all of you know that he is righteous, all of you know that every one that does righteousness is born of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f all of you know that he is righteous, all of you know that every one that does righteousness is born of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யோவான்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 பிள்ளைகளே, நீங்கள் பாவஞ்செய்யாதபடிக்கு இவைகளை உங்களுக்கு எழுதுகிறே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வானானால் நீதிபரராயிருக்கிற இயேசுகிறிஸ்து நமக்காகப் பிதாவினிடத்தில் 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ற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முடைய பாவங்களை நிவிர்த்தி செய்கிற கிருபாதாரபலி அவரே; நம்முடைய பாவங்களை மாத்திர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லோகத்தின் பாவங்களையும் நிவிர்த்திசெய்கிற பலியா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டைய கற்பனைகளை நாம் கைக்கொள்ளுகிறவர்களானால், அவரை அறிந்திருக்கிறோமென்பதை அதினால் அ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அறிந்திருக்கிறேனென்று சொல்லியும், அவருடைய கற்பனைகளைக் கைக்கொள்ளாதவன் பொய்ய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ள் சத்தி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டைய வசனத்தைக் கைக்கொள்ளுகிறவனிடத்தில் தேவ அன்பு மெய்யாகப் பூரணப்பட்டிருக்கும்;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ள் இருக்கிறோமென்பதை அதினாலே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குள் நிலைத்திருக்கிறேனென்று சொல்லுகிறவன், அவர் நடந்தபடியே தானும் ந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கோதரரே, நான் உங்களுக்குப் புதிய கற்பனையை அல்ல, ஆதிமுதல் நீங்கள் பெற்றிருக்கிற பழைய கற்பனை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 அந்தப் பழைய கற்பனை நீங்கள் ஆதிமுதல் கேட்டிருக்கிற வசன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நான் புதிய கற்பனையையும் உங்களுக்கு எழுதுகிறேன், இது அவருக்குள்ளும் உங்களு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யிருக்கிறது; ஏனென்றால், இருள் நீங்கிப்போகிறது, மெய்யான ஒளி இப்பொழுது பிரகாசி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ளியிலே இருக்கிறேன் என்று சொல்லியும் தன் சகோதரனைப் பகைக்கிறவன் இதுவரைக்கும் இருளிலே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ன் சகோதரனிடத்தில் அன்புகூருகிறவன் ஒளியிலே நிலைகொண்டிருக்கிறான்; அவனிடத்தில் இடறல் ஒன்று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 சகோதரனைப் பகைக்கிறவன் இருளிலே இருந்து இருளிலே நடக்கிறான்; இருளானது அவன் கண்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க்கினபடியால் தான் போகும் இடம் இன்னதென்று அறியா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ள்ளைகளே, அவருடைய நாமத்தினிமித்தம் உங்கள் பாவங்கள் மன்னிக்கப்பட்டிருக்கிறதினால்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க்களே, ஆதிமுதலிருக்கிறவரை நீங்கள் அறிந்திருக்கிறதினால் உங்களுக்கு எழுதுகிறேன்.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யித்ததினால் உங்களுக்கு எழுதுகிறேன். பிள்ளைகளே நீங்கள் பிதாவை அறிந்திருக்கிறதினால்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க்களே, ஆதிமுதலிருக்கிறவரை நீங்கள் அறிந்திருக்கிறதினால்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ரே, நீங்கள் பலவான்களாயிருக்கிறதினாலும், தேவவசனம் உங்களில் நிலைத்திருக்கிறதினா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ங்கனை ஜெயித்ததினாலும்,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லகத்திலும் உலகத்திலுள்ளவைகளிலும் அன்புகூராதிருங்கள்; ஒருவன் உலகத்தில் அன்புகூ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பிதாவின் அன்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னெனில், மாம்சத்தின் இச்சையும், கண்களின் இச்சையும், ஜீவனத்தின் பெருமையு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லுள்ளவைகளெல்லாம் பிதாவினாலுண்டானவைகளல்ல, அவைகள் உலகத்தினாலுண்டா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லகமும் அதின் இச்சையும் ஒழிந்துபோம்; தேவனுடைய சித்தத்தின்படி செய்கிறவனோ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ள்ளைகளே, இது கடைசிக்காலமாயிருக்கிறது; அந்திக்கிறிஸ்து வருகிறானென்று நீங்கள் கேள்விப்பட்ட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ம் அநேக அந்திக்கிறிஸ்துகள் இருக்கிறார்கள்; அதினாலே இது கடைசிக்காலமென்று அறி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நம்மைவிட்டுப் பிரிந்து போனார்கள், ஆகிலும் அவர்கள் நம்முடையவர்களா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வர்களாயிருந்தார்களானால் நம்முடனே நிலைத்திருப்பார்களே; எல்லாரும் நம்முடையவர்களல்ல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கும்படிக்கே பிரி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பரிசுத்தராலே அபிஷேகம் பெற்றுச் சகலத்தையும்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த்தியத்தை நீங்கள் அறியாததினாலல்ல, நீங்கள் சத்தியத்தை அறிந்திருக்கிறதினாலும் சத்தியத்தினா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முண்டாயிராதென்பதை நீங்கள் அறிந்திருக்கிறதினாலும்,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வைக் கிறிஸ்து அல்ல என்று மறுதலிக்கிறவனேயல்லாமல் வேறே யார் பொய்யன்? பிதாவையும் 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க்கிறவனே அந்திக்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மாரனை மறுதலிக்கிறவன் பிதாவை உடையவனல்ல, குமாரனை அறிக்கையிடுகிறவன் பிதா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யால் ஆதிமுதல் நீங்கள் கேள்விப்பட்டது உங்களில் நிலைத்திருக்கக்கடவது; ஆதிமு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து உங்களில் நிலைத்திருந்தால், நீங்களும் குமாரனிலும் பிதாவிலும் நிலைத்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த்திய ஜீவனை அளிப்பேன் என்பதே அவர் நமக்குச் செய்த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 வஞ்சிக்கிறவர்களைக் குறித்து இவைகளை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ங்கள் அவராலே பெற்ற அபிஷேகம் உங்களில் நிலைத்திருக்கிறது, ஒருவரும்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வேண்டுவதில்லை; அந்த அபிஷேகம் சகலத்தையுங்குறித்து உங்களுக்குப் போதிக்கிற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யிருக்கிறது, பொய்யல்ல, அது உங்களுக்குப் போதித்தபடியே அவரில் நிலைத்தி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ப்படியிருக்க, பிள்ளைகளே, அவர் வெளிப்படும்போது நாம் அவர் வருகையில் அவ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டுப்போகாமல் தைரியமுள்ளவர்களாயிருக்கும்படி அவரில் நிலை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 நீதியுள்ளவராயிருக்கிறாரென்று உங்களுக்குத் தெரிந்திருப்பதினால், நீதியைச் செய்கிறவனெ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ல் பிறந்தவனென்று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2026-11-01T05:51:07Z</dcterms:created>
  <dcterms:modified xsi:type="dcterms:W3CDTF">2026-11-01T05:51:07Z</dcterms:modified>
  <dc:title>1 யோவான்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