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இருதயம் நல்ல விசேஷத்தினால் பொங்குகிறது; நான் ராஜாவைக் குறித்துப் பாடின கவியைச் சொல்லுகிறேன்; என் நாவு விரைவாய் எழுதுகிறவனுடைய எழுத்தாணி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இருதயம் நல்ல விசேஷத்தினால் பொங்குகிறது; நான் ராஜாவைக் குறித்துப் பாடின கவியைச் சொல்லுகிறேன்; என் நாவு விரைவாய் எழுதுகிறவனுடைய எழுத்தாணி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்லா மனுபுத்திரரிலும் நீர் மகா சவுந்தரியமுள்ளவர்; உம்முடைய உதடுகளில் அருள் பொழிகிறது; ஆகையால் தேவன் உம்மை என்றென்றைக்கும் ஆசீர்வதி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வுரியவானே, உமது மகிமையும் உமது மகத்துவமுமாகிய உம்முடைய பட்டயத்தை நீர் உம்முடைய அரையிலே கட்டிக்கொண்ட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த்தியத்தினிமித்தமும், நீதியுடன் கூடிய சாந்தத்தினிமித்தமும், உமது மகத்துவத்திலே ஜெயமாக ஏறிவாரும்; உமது வலதுகரம் பயங்கரமானவைகளை உமக்கு விளங்கப்பண்ண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த்தியத்தினிமித்தமும், நீதியுடன் கூடிய சாந்தத்தினிமித்தமும், உமது மகத்துவத்திலே ஜெயமாக ஏறிவாரும்; உமது வலதுகரம் பயங்கரமானவைகளை உமக்கு விளங்கப்பண்ண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அம்புகள் கூர்மையானவைகள், அவைகள் ராஜாவுடைய சத்துருக்களின் இருதயத்திற்குள் பாயும்; ஜனசதளங்கள் உமக்குக் கீழே விழ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அம்புகள் கூர்மையானவைகள், அவைகள் ராஜாவுடைய சத்துருக்களின் இருதயத்திற்குள் பாயும்; ஜனசதளங்கள் உமக்குக் கீழே விழ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ே, உமது சிங்காசனம் என்றென்றைக்குமுள்ளது, உமது ராஜ்யத்தின் செங்கோல் நீதியுள்ள செங்கோலா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 நீதியை விரும்பி, அக்கிரமத்தை வெறுக்கிறீர்; ஆதலால் தேவனே, உம்முடைய தேவன் உமதுதோழரைப் பார்க்கிலும் உம்மை ஆனந்த தைலத்தினால் அபிஷேகம்பண்ணின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 நீதியை விரும்பி, அக்கிரமத்தை வெறுக்கிறீர்; ஆதலால் தேவனே, உம்முடைய தேவன் உமதுதோழரைப் பார்க்கிலும் உம்மை ஆனந்த தைலத்தினால் அபிஷேகம்பண்ணி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ந்தத்தினால் செய்த அரமனைகளிலிருந்து புறப்படுகையில், நீர் மகிழும்படி உமது வஸ்திரங்களெல்லாம் வெள்ளைப்போளம் சந்தனம் இலவங்கம் இவைகளின் வாசனை பொருந்தியதாய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ந்தத்தினால் செய்த அரமனைகளிலிருந்து புறப்படுகையில், நீர் மகிழும்படி உமது வஸ்திரங்களெல்லாம் வெள்ளைப்போளம் சந்தனம் இலவங்கம் இவைகளின் வாசனை பொருந்தியதாய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து நாயகிகளுக்குள்ளே அரசரின் குமாரத்திகளுண்டு ராஜஸ்திரீ ஓப்பீரின் தங்கம் அணிந்தவளாய் உமது வலதுபாரிசத்தில் நிற்கிற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ுமாரத்தியே நீ உன் செவியைச் சாய்த்து சிந்தித்துக்கொள்; உன் ஜனத்தையும் உன் தகப்பன் வீட்டையும் மறந்துவிட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ுமாரத்தியே நீ உன் செவியைச் சாய்த்து சிந்தித்துக்கொள்; உன் ஜனத்தையும் உன் தகப்பன் வீட்டையும் மறந்துவிட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ராஜா உன் அழகில் பிரியப்படுவார்; அவர் உன் ஆண்டவர். ஆகையால் அவரைப் பணிந்துகொ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ீரு குமாரத்தி காணிக்கை கொண்டுவருவாள்; ஜனங்களில் ஐசுவரியவான்களும் உன் தயவை நாடி வணங்க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ாஜகுமாரத்தி உள்ளாக பூரண மகிமையுள்ளவள்; அவள் உடை பொற்சரிகையாய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த்திரத்தையலாடை தரித்தவளாய், ராஜாவினிடத்தில் அழைத்துக்கொண்டு வரப்படுவாள்; அவள் பின்னாலே செல்லும் அவளுடைய தோழிகளாகிய கன்னிகைகள் உம்மிடத்தில் கூட்டிக்கொண்டுவரப்பட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மகிழ்ச்சியோடும் களிப்போடும் வந்து ராஜ அரமனைக்குள் பிரவேசிப்ப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து பிதாக்களுக்குப் பதிலாக உமது குமாரர் இருப்பார்கள்; அவர்களைப் பூமியெங்கும் பிரபுக்களாக வைப்பீ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து பிதாக்களுக்குப் பதிலாக உமது குமாரர் இருப்பார்கள்; அவர்களைப் பூமியெங்கும் பிரபுக்களாக வைப்பீ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து நாமத்தை எல்லாத் தலைமுறைகளிலும் பிரஸ்தாபப்படுத்துவேன், இதினிமித்தம் ஜனங்கள் உம்மை என்றென்றைக்குமுள்ள சதாகாலங்களிலும் துதிப்ப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রাজার জন্য যখন আমি এই গানটি লিখছি, আমার মন চমত্কার শব্দসমূহে ভরে যাচ্ছে| একজন দক্ষ লেখকের কল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মন শব্দ আসে, তেমনি ভাবে আমার মুখে শব্দগুলো আস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়ে কোন লোকের থেকেই তুমি সুন্দর! তুমি একজন দারুণ বক্তা| তাই ঈশ্বর সর্বদাই তোমাকে আশীর্বাদ করব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োমার তরবারি কোমরে বেঁধে নাও| তোমার গৌরবময় উর্দি পরে ন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োমাকে বড় সুন্দর দেখায়! যাও, ন্যায় এবং সত্যের যুদ্ধে বিজয়ী হও| তোমার বলবান ডান হাত বিস্ময়ক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 করবার শিক্ষা পে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হে রাজা আপনার ধারালো তীরসমূহ আপনার শত্রুদের হৃদয়ের গভীরে বিদ্ধ হয়েছে, আপনার সামনেই তারা মাট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ুটিযে পড়বে| আপনি চিরকাল আপনার শত্রুদের ওপরে শাসন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হে ঈশ্বর, আপনার সিংহাসন চিরবিরাজমান থাকবে! আপনি ন্যায়সঙ্গতভাবে শাসন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পনি ন্যায় ভালোবাসেন এবং আপনি মন্দ ঘৃণা করেন| তাই ঈশ্বর, আপনার ঈশ্বর আপনাকে আপনার অনুগামী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পনার পোশাক চন্দন, ঘৃতকুমারী ও দারুচিনির গন্ধে সুবাসিত| হাতির দাঁতের কাজ করা আপনার প্রাসাদ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 বিনোদনের জন্য সঙ্গীত ভেসে আস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পনার সভা-নন্দিনীরা সকলেই রাজকন্যা, রাণী আপনার ডানদিকে খাঁটি সোনার রাজমুকুট পরে বসে আ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হে আমার নারী, আমার কথা শোন| খুব মন দিয়ে শোন, তাহলে তুমি বুঝতে পারবে| নিজের লোকজন এবং বাপ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ড়ীর কথা ভুলে য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াহলে রাজা তোমার রূপে খুশী হবেন| তিনি তোমার নতুন প্রভু হবেন| তাই তাঁকে তোমার সম্মান করা উচিত্‌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সোর প্রদেশের ধনী লোকরা, তোমার সাক্ষাত্‌ পাবার জন্য তোমার কাছে মূল্যবান উপহার সামগ্রী নিয়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সোনার সুতো দিয়ে বোনা তাঁর পোশাকে রাজকন্যাকে দেখতে মহিযসী লাগ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সেই সুন্দর পোশাক পরে যখন তিনি রাজার কাছে যাবেন তখন রাজার সভা-নন্দিনীরা তাঁর পিছন পিছন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নাচে, গানে, আনন্দে মশগুল হয়ে তারা রাজপ্রাসাদের দিক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হে রাজা, আপনার পরে, রাজ্য শাসন করার জন্য আপনি অনেক পুত্র সন্তান পাবেন| যাতে আপনার পরে তারা রাজ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ন কর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মি আপনার নাম চিরদিনের জন্য বিখ্য়াত করে যাবো| লোকে চিরকাল আপনার প্রশংসা করে যা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2026-10-21T06:38:10Z</dcterms:created>
  <dcterms:modified xsi:type="dcterms:W3CDTF">2026-10-21T06:38:10Z</dcterms:modified>
  <dc:title>গীতসংহিতা : 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