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எந்தன் துணை நீரே
என் வாழ்வின் கேடகம்
எண்ணில்லா நன்மைகள்
என் வாழ்வில் செய்தீரே
எந்தன் வாழ்வின் பெலன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தோறும் கிருபை பொழியும்
கிருபையே ஸ்தோத்திரம்
உந்தன் நாமம் எந்தன் இன்பம்
உமது செட்டை அடைக்க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மட்டும் என்னை காத்து நடத்தின
எபனேசரே ஸ்தோத்திரம்
எந்த நாளும் கூட இருக்கும்
இம்மானுவேலே ஸ்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ேகோவா ராஃபா எந்த நாளும்
எந்தன் பரிகாரி
எந்த நாளும் வெற்றி தருவீர்
யேகோவா நிசியே ஸ்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ேகோவாயீரே எந்தன் தேவைகள்
பார்த்துக் கொள்வீரே
எந்தன் வாழ்வின் சமாதானமே
யேகோவா ஷாலோம் ஸ்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2026-07-30T14:30:01Z</dcterms:created>
  <dcterms:modified xsi:type="dcterms:W3CDTF">2026-07-30T14:30:01Z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