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রা দেওয়াল পুননির্মাণ করছি, একথা জানতে পেরে সন্বল্লট খুবই রুদ্ধ হল| সে তখন ইহুদী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সা-হাস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ন্বল্লট তার বন্ধুদের ও শমরীয সেনাদলের সামনেই কথা বলছিল, “এই দুর্বল ইহুদীগুলো কি করছে? ও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ছে যে আমরা ওদের ছেড়ে দেব? ওরা কি বেদীতে বলি চড়াবে? ওরা কি মনে করে যে এক দিনেই ওরা নির্মাণ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করতে পারবে? ওরা কি আবর্জনা আর ধূলোর গাদা থেকে এই পোড়া পাথরগুলিকে আবার জীবন্ত করে তুলতে পা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তারা জেরুশালেমের বিরুদ্ধে চএান্ত করার পরিকল্পনা করল| তারা সবাই পরিকল্পনা করল যে তারা আসব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বিরুদ্ধে লড়াই করবে এবং তার বিরুদ্ধে গোলমাল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, অম্মোনীয়র টোবিয সন্বল্লটের সঙ্গে ছিল| সে বলল, “যে দেওয়ালটা ওরা বানাচ্ছে ওটার ওপর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 শেযালও যদি ওঠে ওটা ভেঙে পড়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হিমিয় তখন ঈশ্বরের কাছে প্রার্থনা করলেন, “হে ঈশ্বর তুমি দয়া করে আমাদের ডাকে সাড়া দাও| এ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া আমাদের ঘৃণা করে| সন্বল্লট ও টোবিয আমাদের অপমান করছে| তুমি তাদের এর যথায়োগ্য শাস্তি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বন্দী করার ব্যবস্থা করো, যাতে ওরা লজ্জ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আমরা আমাদের ঈশ্বরের কাছে প্রার্থনা করে দিবারাত্র দেওয়ালের চারপাশে কড়া পাহারার 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 যাতে আমরা এই সব বহিঃশএুদের প্রয়োজনে বাধা দি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চোখের সামনে ওরা যে অপরাধ করেছে তা তুমি ক্ষমা কর না| ওরা দেওয়াল নির্মাতাদের অপমান করেছ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রুত্‌সাহ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 সময় যিহূদার লোকেরা বলল, “কর্মীরা সকলে ক্লান্ত হয়ে পড়েছে এবং ওখানে সরাবার মতো এত নোংরা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মরা দেওয়াল নির্মাণের কাজ শেষ করতে পা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ও আমরা জেরুশালেমের চারপাশের দেওয়াল বানালাম কিন্তু দেওয়ালের উচ্চতা যা হওয়া উচিত্‌ ছিল মো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অর্ধেক হল| লোকরা উদ্যম আর ইচ্ছা নিয়ে কাজ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আমাদের শএুরা বলছে, ‘ইহুদীরা এ সম্বন্ধে অবগত হবার আগে অথবা আমাদের দেখতে পাবার আগে, আ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গিয়ে তাদের হত্যা করব, এবং এই ভাবেই তাদের কাজ বন্ধ হয়ে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ন্বল্লট, টোবিয, আরবীয, অম্মোনীয় ও অস্দোদীযরা খুব রেগে গেল কারণ ওরা শুনেছিল যে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ের কাজ এগিয়ে যাচ্ছে এবং গর্ত ভরাট করা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যে সব ইহুদী আমাদের শএুদের মধ্যে থাকত তারা এলো এবং আমাদের দশ বার বলল, ‘আমাদের শএু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দিকে রযেছে| আমরা যে দিকেই ফিরি না কেন সে দিকেই শএুরা রযে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খন কিছু ব্যক্তিকে প্রাচীরের নিম্নতম অংশে রাখার ব্যবস্থা করলাম| আমি পরিবারগুলিকে তলোয়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্লম ও তীর-ধনুক সহ দেওয়ালের গর্তের কাছে এক সঙ্গে দাঁড় করিয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সমস্ত ব্যবস্থা ও পরিস্থিতি খতিযে দেখবার পর, আমি গুরুত্বপূর্ণ পরিবারগুলিকে, আধিকারিক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বাকি লোকদের উত্সাহ দিয়ে বললাম, “আমাদের শএুদের ভয় পেযো না| মনে রেখো আমাদের প্রভু মহা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দের শএুপক্ষ খবর পেল যে আমরা তাদের চএান্তের কথা জেনে ফেলেছি| ঈশ্বর তাদের সমস্ত মতলব বানচাল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 আবার আমাদের লোকরা তাদের নিজেদের জায়গায ফিরে গিয়ে দেওয়ালের কাজ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থেকে আমাদের লোকদের অর্ধেক সংখ্যক দেওয়াল নির্মাণের কাজে নিযুক্ত রইল আর বাকি অর্ধেক বল্ল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্ম, তীর এবং বর্ম নিয়ে প্রহরায নিযুক্ত হল| সেনাধ্যক্ষরা যিহূদার লোকদের পেছনে এসে দাঁড়ালেন যেহে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দেওয়াল নির্মাণ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িস্ত্রি ও তাদের য়োগানদাররা এক হাতে তাদের য়ন্ত্রপাতি এবং অন্য হাতে অস্ত্রও ধ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জ করার সময়ও প্রত্যেকটি নির্মাণকারী কোমরবন্ধে তরবারি ঝুলিয়ে রাখতো| লোকদের সতর্ক করে দ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ার শিঙা বাজানোর কথা সে আমার পাশে পাশ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খন আধিকারিকবর্গ, গুরুত্বপূর্ণ পরিবার ও বাকি লোকদের সঙ্গে কথা বললাম| আমি বললাম, “এই দেওয়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ুড়ে এখনও অনেক কাজ করা বাকি আছে আর আমরা একে অন্য়ের থেকে বিচ্ছিন্ন হয়ে গ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একে অপরের থেকে কাজের সময় যত দূরেই থাকো না কেন, শিঙার আওয়াজ শুনলেই সকলে দ্রুত এক জায়গ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ো হবে| ঈশ্বর বয়ং আমাদের য়ুদ্ধে সাহায্য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তএব আমরা সূর্য়াস্ত থেকে সূর্য়োদয পর্য়ন্ত জেরুশালেমের দেওয়াল বানানোর জন্য কঠিন পরিশ্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াম যখন কর্মীদের মধ্যে অর্ধেকরা হাতে বল্লম ধ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নির্মাতাদের এও বলেছিলাম, “প্রত্যেক নির্মাতা এবং তার সাহায্যকারী রাত্রে জেরুশালেমের ভে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যাতে তারা রাত্রে পাহারাদার এবং দিনের বেলা কর্মী হ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তএব আমি বা আমার ভাইরা, আমার লোকরা এবং প্রহরীরা কেউই স্নান করার জন্য বা কাপড় কাচার জন্য পোষ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লতে পারতাম না কারণ আমরা যখন জলের জন্য বেরোতাম তখনও আমাদের হাতে অস্ত্র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2026-10-20T09:01:09Z</dcterms:created>
  <dcterms:modified xsi:type="dcterms:W3CDTF">2026-10-20T09:01:09Z</dcterms:modified>
  <dc:title>নহিমিয়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