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னுபுத்திரனே, கலகவீட்டாராகிய இஸ்ரவேல் வம்சத்தார் உன்னை பார்த்து: நீ செய்கிறது என்னவென்று உன்னைக் கேட்டார்கள் அல்லவா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ு எருசலேமில் இருக்கிற அதிபதியின்மேலும் அதின் நடுவில் இருக்கிற இஸ்ரவேல் வம்சத்தார் அனைவரின்மேலும் சுமரும் பாரம் என்று கர்த்தராகிய ஆண்டவர் உரைக்கிறார் என்று அவர்களிடத்தில் சொல்ல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ு எருசலேமில் இருக்கிற அதிபதியின்மேலும் அதின் நடுவில் இருக்கிற இஸ்ரவேல் வம்சத்தார் அனைவரின்மேலும் சுமரும் பாரம் என்று கர்த்தராகிய ஆண்டவர் உரைக்கிறார் என்று அவர்களிடத்தில் சொல்ல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ை நோக்கி: நான் உங்களுக்கு அடையாளமாயிருக்கிறேன்; நான் செய்வது எப்படியோ, அப்படியே அவர்களுக்கும் செய்யப்படும்; சிறைப்பட்டுப் பரதேசம் போ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ை நோக்கி: நான் உங்களுக்கு அடையாளமாயிருக்கிறேன்; நான் செய்வது எப்படியோ, அப்படியே அவர்களுக்கும் செய்யப்படும்; சிறைப்பட்டுப் பரதேசம் போ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நடுவில் இருக்கிற அதிபதி மாலைமயங்கும்போது தோளின்மேல் சுமைசுமந்து புறப்படுவான்; வெளியே சுமைகொண்டுபோகச் சுவரிலே துவாரமிடுவார்கள்; கண்ணினாலே அவன் தன் தேசத்தைக் காணாதபடி தன் முகத்தை மூடிக்கொள்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நடுவில் இருக்கிற அதிபதி மாலைமயங்கும்போது தோளின்மேல் சுமைசுமந்து புறப்படுவான்; வெளியே சுமைகொண்டுபோகச் சுவரிலே துவாரமிடுவார்கள்; கண்ணினாலே அவன் தன் தேசத்தைக் காணாதபடி தன் முகத்தை மூடிக்கொள்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வலையை அவன்மேல் வீசுவேன், அவன் என் கண்ணியிலே பிடிபடுவான்; அவனைக் கல்தேயர் தேசமாகிய பாபிலோனுக்குக் கொண்டுபோவேன்; அங்கே அவன் சாவான்; ஆகிலும் அதைக் காணமா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வலையை அவன்மேல் வீசுவேன், அவன் என் கண்ணியிலே பிடிபடுவான்; அவனைக் கல்தேயர் தேசமாகிய பாபிலோனுக்குக் கொண்டுபோவேன்; அங்கே அவன் சாவான்; ஆகிலும் அதைக் காணமா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க்கு உதவியாக அவனைச் சுற்றிலும் இருக்கிற யாவரையும் அவனுடைய எல்லா இராணுவங்களையும் நான் சகல திசைகளிலும் தூற்றி, அவர்கள் பின்னே பட்டயத்தை உருவ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க்கு உதவியாக அவனைச் சுற்றிலும் இருக்கிற யாவரையும் அவனுடைய எல்லா இராணுவங்களையும் நான் சகல திசைகளிலும் தூற்றி, அவர்கள் பின்னே பட்டயத்தை உருவ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 நான் அவர்களை ஜாதிகளுக்குள்ளே தூற்றி, அவர்களை தேசங்களிலே சிதறடிக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தாங்கள் போய்ச்சேரும் ஜாதிகளுக்குள்ளே தங்கள் அருவருப்புகளையெல்லாம் விவரிக்கும்படி, நான் அவர்களில் கொஞ்சம்பேரைப் பஞ்சத்துக்கும் பட்டயத்துக்கும் கொள்ளைநோய்க்கும் தப்பி மீந்திருக்கப்பண்ணுவேன்; அப்பொழுது நான் கர்த்தர் என்று அறிந்து கொள்வார்கள் என்று சொல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தாங்கள் போய்ச்சேரும் ஜாதிகளுக்குள்ளே தங்கள் அருவருப்புகளையெல்லாம் விவரிக்கும்படி, நான் அவர்களில் கொஞ்சம்பேரைப் பஞ்சத்துக்கும் பட்டயத்துக்கும் கொள்ளைநோய்க்கும் தப்பி மீந்திருக்கப்பண்ணுவேன்; அப்பொழுது நான் கர்த்தர் என்று அறிந்து கொள்வார்கள் என்று சொல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நீ உன் அப்பத்தை நடுக்கத்தோடே புசித்து, உன் தண்ணீரைத் தத்தளிப்போடும் விசாரத்தோடும் குடி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சத்திலுள்ள ஜனங்களை நோக்கி: இஸ்ரவேல் தேசத்திலுள்ள எருசலேமின் குடிகளைக்குறித்துக் கர்த்தராகிய ஆண்டவர் சொல்லுகிறது என்னவென்றால், தங்கள் அப்பத்தை விசாரத்தோடே புசித்து, தங்கள் தண்ணீரைத் திகிலோடே குடிப்பார்கள்; அவர்களுடைய தேசத்துக் குடிகளுடைய கொடுமைகளினிமித்தம் அதிலுள்ளதெல்லாம் அழிய, அது பாழா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சத்திலுள்ள ஜனங்களை நோக்கி: இஸ்ரவேல் தேசத்திலுள்ள எருசலேமின் குடிகளைக்குறித்துக் கர்த்தராகிய ஆண்டவர் சொல்லுகிறது என்னவென்றால், தங்கள் அப்பத்தை விசாரத்தோடே புசித்து, தங்கள் தண்ணீரைத் திகிலோடே குடிப்பார்கள்; அவர்களுடைய தேசத்துக் குடிகளுடைய கொடுமைகளினிமித்தம் அதிலுள்ளதெல்லாம் அழிய, அது பாழா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சத்திலுள்ள ஜனங்களை நோக்கி: இஸ்ரவேல் தேசத்திலுள்ள எருசலேமின் குடிகளைக்குறித்துக் கர்த்தராகிய ஆண்டவர் சொல்லுகிறது என்னவென்றால், தங்கள் அப்பத்தை விசாரத்தோடே புசித்து, தங்கள் தண்ணீரைத் திகிலோடே குடிப்பார்கள்; அவர்களுடைய தேசத்துக் குடிகளுடைய கொடுமைகளினிமித்தம் அதிலுள்ளதெல்லாம் அழிய, அது பாழா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சத்திலுள்ள ஜனங்களை நோக்கி: இஸ்ரவேல் தேசத்திலுள்ள எருசலேமின் குடிகளைக்குறித்துக் கர்த்தராகிய ஆண்டவர் சொல்லுகிறது என்னவென்றால், தங்கள் அப்பத்தை விசாரத்தோடே புசித்து, தங்கள் தண்ணீரைத் திகிலோடே குடிப்பார்கள்; அவர்களுடைய தேசத்துக் குடிகளுடைய கொடுமைகளினிமித்தம் அதிலுள்ளதெல்லாம் அழிய, அது பாழா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டியேறியிருக்கிற பட்டணங்கள் வனாந்தரங்களாகி, தேசம் பாழாய்ப்போகும்; அப்பொழுது நான் கர்த்தர் என்று அறிந்துகொள்வீர்கள் என்று சொல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ுபுத்திரனே, நாட்கள் நீடிக்கும், தரிசனம் எல்லாம் அவமாகும் என்று இஸ்ரவேல் தேசத்திலே வழங்கும் பழமொழி என்ன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ுபுத்திரனே, நாட்கள் நீடிக்கும், தரிசனம் எல்லாம் அவமாகும் என்று இஸ்ரவேல் தேசத்திலே வழங்கும் பழமொழி என்ன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 நீ அவர்களை நோக்கி: கர்த்தராகிய ஆண்டவர் உரைக்கிறது என்னவென்றால், அவர்கள் இனி இஸ்ரவேலிலே இந்தப் பழமொழியைச் சொல்லிவராதபடிக்கு நான் அதை ஒழியப் பண்ணுவேன்; நாட்களும் எல்லாத் தரிசனத்தின் பொருளும் சமீபித்து வந்தன என்று அவர்களோடே சொல்ல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 நீ அவர்களை நோக்கி: கர்த்தராகிய ஆண்டவர் உரைக்கிறது என்னவென்றால், அவர்கள் இனி இஸ்ரவேலிலே இந்தப் பழமொழியைச் சொல்லிவராதபடிக்கு நான் அதை ஒழியப் பண்ணுவேன்; நாட்களும் எல்லாத் தரிசனத்தின் பொருளும் சமீபித்து வந்தன என்று அவர்களோடே சொல்ல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 நீ அவர்களை நோக்கி: கர்த்தராகிய ஆண்டவர் உரைக்கிறது என்னவென்றால், அவர்கள் இனி இஸ்ரவேலிலே இந்தப் பழமொழியைச் சொல்லிவராதபடிக்கு நான் அதை ஒழியப் பண்ணுவேன்; நாட்களும் எல்லாத் தரிசனத்தின் பொருளும் சமீபித்து வந்தன என்று அவர்களோடே சொல்ல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வம்சத்தாரின் நடுவில் இனிச் சகல கள்ளத்தரிசனமும் முகஸ்துதியான குறிசொல்லுதலும் இராமற்போ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ர்த்தர், நான் சொல்லுவேன், நான் சொல்லும் வார்த்தை நிறைவேறும்; இனித் தாமதியாது; கலகவீட்டாரே, உங்கள் நாட்களிலே நான் வார்த்தையைச் சொல்லுவேன், அதை நிறைவேறவும் பண்ணுவே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ர்த்தர், நான் சொல்லுவேன், நான் சொல்லும் வார்த்தை நிறைவேறும்; இனித் தாமதியாது; கலகவீட்டாரே, உங்கள் நாட்களிலே நான் வார்த்தையைச் சொல்லுவேன், அதை நிறைவேறவும் பண்ணுவே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ர்த்தர், நான் சொல்லுவேன், நான் சொல்லும் வார்த்தை நிறைவேறும்; இனித் தாமதியாது; கலகவீட்டாரே, உங்கள் நாட்களிலே நான் வார்த்தையைச் சொல்லுவேன், அதை நிறைவேறவும் பண்ணுவே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னுபுத்திரனே, இதோ, இஸ்ரவேல் வம்சத்தார்: இவன் காண்கிற தரிசனம் நிறைவேற அநேகநாள் செல்லும்; தூரமாயிருக்கிற காலங்களைக்குறித்து இவன் தீர்க்கதரிசனம் சொல்லுகிறான் என்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னுபுத்திரனே, இதோ, இஸ்ரவேல் வம்சத்தார்: இவன் காண்கிற தரிசனம் நிறைவேற அநேகநாள் செல்லும்; தூரமாயிருக்கிற காலங்களைக்குறித்து இவன் தீர்க்கதரிசனம் சொல்லுகிறான் என்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என் வார்த்தைகளில் ஒன்றாகிலும் இனித் தாமதிப்பதில்லையென்று கர்த்தராகிய ஆண்டவர் உரைக்கிறார்; நான் சொன்ன வார்த்தை நிறைவேறும் என்று கர்த்தராகிய ஆண்டவர் உரைக்கிறார் என்று அவர்களோடே சொல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என் வார்த்தைகளில் ஒன்றாகிலும் இனித் தாமதிப்பதில்லையென்று கர்த்தராகிய ஆண்டவர் உரைக்கிறார்; நான் சொன்ன வார்த்தை நிறைவேறும் என்று கர்த்தராகிய ஆண்டவர் உரைக்கிறார் என்று அவர்களோடே சொல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என் வார்த்தைகளில் ஒன்றாகிலும் இனித் தாமதிப்பதில்லையென்று கர்த்தராகிய ஆண்டவர் உரைக்கிறார்; நான் சொன்ன வார்த்தை நிறைவேறும் என்று கர்த்தராகிய ஆண்டவர் உரைக்கிறார் என்று அவர்களோடே சொல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 அவர்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கலகவீட்டாரின் நடுவிலே தங்கியிருக்கிறாய்; காணும்படிக்கு அவர்களுக்குக் கண்கள் இருந்தாலும் காணாமற்போகிறார்கள்; கேட்கும்படிக்கு அவர்களுக்குக் காதுகள் இருந்தாலும் கேளாமற்போகிறார்கள்; அவர்கள் கலகவீட்ட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கலகவீட்டாரின் நடுவிலே தங்கியிருக்கிறாய்; காணும்படிக்கு அவர்களுக்குக் கண்கள் இருந்தாலும் காணாமற்போகிறார்கள்; கேட்கும்படிக்கு அவர்களுக்குக் காதுகள் இருந்தாலும் கேளாமற்போகிறார்கள்; அவர்கள் கலகவீட்ட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மனுபுத்திரனே, நீ பரதேசம் போகும்படி பிரயாண சாமான்களை ஆயத்தப்படுத்தி, பகற்காலத்திலே அவர்கள் முன்பாகப் பிரயாணப்படு; உன் ஸ்தலத்தைவிட்டு வேறே ஸ்தலத்துக்கு அவர்களுடைய கண்களுக்கு முன்பாகப் புறப்பட்டுப்போ; அவர்கள் கலகவீட்டாரானபோதிலும் ஒருவேளை சிந்தித்து உணரு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மனுபுத்திரனே, நீ பரதேசம் போகும்படி பிரயாண சாமான்களை ஆயத்தப்படுத்தி, பகற்காலத்திலே அவர்கள் முன்பாகப் பிரயாணப்படு; உன் ஸ்தலத்தைவிட்டு வேறே ஸ்தலத்துக்கு அவர்களுடைய கண்களுக்கு முன்பாகப் புறப்பட்டுப்போ; அவர்கள் கலகவீட்டாரானபோதிலும் ஒருவேளை சிந்தித்து உணர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மனுபுத்திரனே, நீ பரதேசம் போகும்படி பிரயாண சாமான்களை ஆயத்தப்படுத்தி, பகற்காலத்திலே அவர்கள் முன்பாகப் பிரயாணப்படு; உன் ஸ்தலத்தைவிட்டு வேறே ஸ்தலத்துக்கு அவர்களுடைய கண்களுக்கு முன்பாகப் புறப்பட்டுப்போ; அவர்கள் கலகவீட்டாரானபோதிலும் ஒருவேளை சிந்தித்து உணர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கண்களுக்கு முன்பாக நீ சுவரிலே துவாரமிட்டு, அதின் வழியாய் அவைகளை வெளியே கொண்டுபோவாயாக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கண்களுக்கு முன்பாக நீ சுவரிலே துவாரமிட்டு, அதின் வழியாய் அவைகளை வெளியே கொண்டுபோவாய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றையிருப்புக்குப் போகிறவனைப்போல் உன் சாமான்களை நீ பகற்காலத்திலே அவர்கள் கண்களுக்கு முன்பாக வெளியே வைத்து, நீ சாயங்காலத்திலே அவர்கள் கண்களுக்கு முன்பாகச் சிறையிருப்புக்குப் போகிறவனைப்போல புறப்படுவாயாக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கண்களுக்கு முன்பாக அவைகளை உன் தோளின்மேல் எடுத்து, மாலைமயங்கும் வேளையிலே வெளியே கொண்டுபோவாயாக; நீ தேசத்தைப் பாராதபடி உன் முகத்தை மூடிக்கொள்; இஸ்ரவேல் வம்சத்தாருக்கு உன்னை அடையாளமாக்கினேன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கண்களுக்கு முன்பாக அவைகளை உன் தோளின்மேல் எடுத்து, மாலைமயங்கும் வேளையிலே வெளியே கொண்டுபோவாயாக; நீ தேசத்தைப் பாராதபடி உன் முகத்தை மூடிக்கொள்; இஸ்ரவேல் வம்சத்தாருக்கு உன்னை அடையாளமாக்கினேன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க் கட்டளையிட்டபடியே நான் செய்தேன்; சிறைப்பட்டுப்போகும்போது சாமான்களைக் கொண்டுபோவதுபோல என் சாமான்களைப் பகற்காலத்தில் வெளியே வைத்தேன்; சாயங்காலத்திலோ கையினால் சுவரிலே துவாரமிட்டு, மாலை மயங்கும் வேளையிலே அவைகளை வெளியே கொண்டுபோய், அவர்கள் கண்களுக்கு முன்பாக அவைகளைத் தோளின்மேல் எடுத்துக்கொண்டுபோன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க் கட்டளையிட்டபடியே நான் செய்தேன்; சிறைப்பட்டுப்போகும்போது சாமான்களைக் கொண்டுபோவதுபோல என் சாமான்களைப் பகற்காலத்தில் வெளியே வைத்தேன்; சாயங்காலத்திலோ கையினால் சுவரிலே துவாரமிட்டு, மாலை மயங்கும் வேளையிலே அவைகளை வெளியே கொண்டுபோய், அவர்கள் கண்களுக்கு முன்பாக அவைகளைத் தோளின்மேல் எடுத்துக்கொண்டுபோன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க் கட்டளையிட்டபடியே நான் செய்தேன்; சிறைப்பட்டுப்போகும்போது சாமான்களைக் கொண்டுபோவதுபோல என் சாமான்களைப் பகற்காலத்தில் வெளியே வைத்தேன்; சாயங்காலத்திலோ கையினால் சுவரிலே துவாரமிட்டு, மாலை மயங்கும் வேளையிலே அவைகளை வெளியே கொண்டுபோய், அவர்கள் கண்களுக்கு முன்பாக அவைகளைத் தோளின்மேல் எடுத்துக்கொண்டுபோன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டியற்காலத்திலே கர்த்தருடைய வார்த்தை எனக்கு உண்டாகி, அவர்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7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മനുഷ്യപുത്രാ, മത്സരഗൃഹമായ യിസ്രായേൽഗൃഹം നിന്നോടു: നീ എന്തു ചെയ്യുന്നു എന്നു ചോദിച്ച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ഈ അരുളപ്പാടു യെരൂശലേമിലെ പ്രഭുക്കന്മാർക്കും അവരുടെ ചുറ്റും പാർക്കുന്ന യിസ്രായ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ൃഹത്തിന്നൊക്കെയും ഉള്ളതു എന്നു യഹോവയായ കർത്താവു അരുളിച്ചെയ്യുന്നു എന്നു നീ അവരോടു പറ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ാൻ നിങ്ങൾക്കു ഒരടയാളമാകുന്നു എന്നു നീ പറക; ഞാൻ ചെയ്തതുപോലെ അവർക്കു ഭവിക്കും; അവർ നാടുകട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ാസത്തിലേക്കു പോകേണ്ട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രുടെ ഇടയിലുള്ള പ്രഭു ഇരുട്ടത്തു തോളിൽ ചുമടുമായി പുറപ്പെടും; അതു പുറത്തു കൊണ്ടുപോ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മതിൽ കുത്തിത്തുരക്കും; കണ്ണുകൊണ്ടു നിലം കാണാതിരിക്കത്തക്കവണ്ണം അവൻ മുഖം മൂ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ഞാൻ എന്റെ വല അവന്റെമേൽ വീശും; അവൻ എന്റെ കണിയിൽ അകപ്പെടും; ഞാൻ അവനെ കല്ദയരുടെ ദേശത്തു ബാബേല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പോകും; എങ്കിലും അവൻ അതിനെ കാണാതെ അവിടെവെച്ചു മ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ന്റെ ചുറ്റുമുള്ള സഹായക്കാരെ ഒക്കെയും അവന്റെ പടക്കൂട്ടങ്ങളെ ഒക്കെയും ഞാൻ നാലു ദിക്കിലേ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ിതറിച്ചുകളയും അവരുടെ പിന്നാലെ വാളൂര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ാൻ അവരെ ജാതികളുടെ ഇടയിൽ ചിതറിച്ചു ദേശങ്ങളിൽ ചിന്നിക്കുമ്പോൾ ഞാൻ യഹോവ എന്നു അവർ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എന്നാൽ അവർ പോയിരിക്കുന്ന ജാതികളുടെ ഇടയിൽ തങ്ങളുടെ സകലമ്ളേച്ഛതകളെയും വിവരിച്ചു പറയേണ്ടതിന്ന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ിൽ ഏതാനുംപേരെ വാൾ, ക്ഷാമം, മഹാമാരി എന്നിവയിൽനിന്നു ശേഷിപ്പിക്കും; ഞാൻ യഹോവ എന്നു അവർ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മനുഷ്യപുത്രാ, നടുക്കത്തോടെ അപ്പം തിന്നുകയും വിറയലോടും പേടിയോടുംകൂടെ വെള്ളം കുടിക്കയും ചെയ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ദേശത്തിലെ ജനത്തോടു നീ പറയേണ്ടതു: യെരൂശലേംനിവാസികളെയും യിസ്രായേൽ ദേശത്തെയും കുറിച്ചു യഹോവ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ു ഇപ്രകാരം അരുളിച്ചെയ്യുന്നു: അവരുടെ ദേശം അതിലെ സകലനിവാസികളുടെയും സാഹസംനിമിത്തം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റവോടു കൂടെ ശൂന്യമായ്പോകുന്നതുകൊണ്ടു അവർ പേടിയോടെ അപ്പം തിന്നുകയും സ്തംഭനത്തോട വെള്ളം കുട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ജനപുഷ്ടിയുള്ള പട്ടണങ്ങൾ ശൂന്യവും ദേശം നിർജ്ജനവും ആയിത്തീരും; ഞാൻ യഹോവ എന്നു നിങ്ങൾ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മനുഷ്യപുത്രാ, കാലം നീണ്ടുപോകും; ദർശനമൊക്കെയും ഒക്കാതെപോകും എന്നു നിങ്ങൾക്കു യിസ്രായേൽ ദേശ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പഴഞ്ചൊല്ലുള്ളതു എ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തുകൊണ്ടു നീ അവരോടു പറയേണ്ടതു: യഹോവയായ കർത്താവു ഇപ്രകാരം അരുളിച്ചെയ്യുന്നു; ഞാൻ ഈ പഴഞ്ചൊല്ല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ത്തലാക്കും; അവർ യിസ്രായേലിൽ ഇനി അതു ഒരു പഴഞ്ചൊല്ലായി ഉപയോഗിക്കയില്ല; കാലവും സകല ദർശനത്തിന്റ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വൃത്തിയും അടുത്തിരിക്കുന്നു എന്നു അവരോടു പ്രസ്താവ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യിസ്രായേൽ ഗൃഹത്തിൽ ഇനി മിത്ഥ്യാദർശനവും വ്യാജപ്രശ്നവും ഉണ്ടാ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യഹോവയായ ഞാൻ പ്രസ്താവിപ്പാൻ ഇച്ഛിക്കുന്ന വചനം പ്രസ്താവിക്കും; അതു താമസിയാതെ നിവൃത്തിയാ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ത്സരഗൃഹമേ, നിങ്ങളുടെ കാലത്തു തന്നേ ഞാൻ വചനം പ്രസ്താവിക്കയും നിവർത്തിക്കയും ചെയ്യും എന്നു യഹോവ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മനുഷ്യപുത്രാ, യിസ്രായേൽഗൃഹം: ഇവൻ ദർശിക്കുന്ന ദർശനം വളരെനാളത്തേക്കുള്ളതും ഇവൻ പ്രവചിക്ക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ീർഘകാലത്തേക്കുള്ളതും ആകുന്നു എന്ന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തുകൊണ്ടു നീ അവരോടു പറയേണ്ടതു: യഹോവയായ കർത്താവു ഇപ്രകാരം അരുളിച്ചെയ്യുന്നു: എന്റെ വചനങ്ങ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ന്നും ഇനി താമസിക്കയില്ല; ഞാൻ പ്രസ്താവിക്കുന്ന വചനം നിവൃത്തിയാകും എന്നു യഹോവയായ കർത്ത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നുഷ്യപുത്രാ, നീ മത്സരഗൃഹത്തിന്റെ നടുവിൽ പാർക്കുന്നു; കാണ്മാൻ കണ്ണുണ്ടെങ്കിലു അവർ കാണുന്ന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പ്പാൻ ചെവിയുണ്ടെങ്കിലും അവർ കേൾക്കുന്നില്ല; അവർ മത്സരഗൃഹ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ആകയാൽ മനുഷ്യപുത്രാ, നീ യാത്രക്കോപ്പു ഒരുക്കി പകൽസമയത്തു അവർ കാൺകെ പുറപ്പെടുക; അവർ കാൺകെ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ഥലം വിട്ടു മറ്റൊരു സ്ഥലത്തേക്കു യാത്രപുറപ്പെടുക; മത്സരഗൃഹമെങ്കിലും പക്ഷേ അവർ ക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്രഹിക്കുമ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ാത്രക്കോപ്പുപോലെ നിന്റെ സാമാനം നീ പകൽസമയത്തു അവർ കാൺകെ പുറത്തു കൊണ്ടുവരേണം; വൈകുന്നേരത്തു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ൺകെ പ്രവാസത്തിന്നു പോകുന്നവരെപ്പോലെ നീ പുറപ്പെട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ർ കാൺകെ നീ മതിൽ കുത്തിത്തുരന്നു അതിൽകൂടി അതു പുറത്തു കൊണ്ടുപോ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ർ കാൺകെ നീ അതു തോളിൽ ചുമന്നുകൊണ്ടു ഇരുട്ടത്തു യാത്രപുറപ്പെടേണം; നിലം കാണാതവണ്ണം നിന്റെ മുഖ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ടിക്കൊള്ളേണം; ഞാൻ നിന്നെ യിസ്രായേൽഗൃഹത്തിന്നു ഒരു അടയാളം ആ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ന്നോടു കല്പിച്ചതുപോലെ ഞാൻ ചെയ്തു; യാത്രക്കോപ്പുപോലെ ഞാൻ എന്റെ സാമാനം പകൽസമയത്തു പുറ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വന്നു, വൈകുന്നേരത്തു ഞാൻ എന്റെ കൈകൊണ്ടു മതിൽ കുത്തിത്തുരന്നു ഇരുട്ടത്തു അതു പുറ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വന്നു, അവർ കാൺകെ തോളിൽ ചുമ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ന്നാൽ രാവിലെ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2026-10-21T08:48:20Z</dcterms:created>
  <dcterms:modified xsi:type="dcterms:W3CDTF">2026-10-21T08:48:20Z</dcterms:modified>
  <dc:title>യെഹെസ്കേൽ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