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ள் மாமியாகிய நகோமி அவளை நோக்கி: என் மகளே, நீ சுகமாய் வாழ்ந்திருக்கும்படி நான் உனக்குச் சவுக்கியத்தைத் தேடாதிருப்பேன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வாசின் வேலைக்காரிகளோடே கூடியிருந்தாயே, அவன் நம்முடைய உறவின் முறையான் அல்லவா? இதோ, அவன் இன்று இராத்திரி களத்திலே வாற்கோதுமை தூற்ற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ோவாசின் வேலைக்காரிகளோடே கூடியிருந்தாயே, அவன் நம்முடைய உறவின் முறையான் அல்லவா? இதோ, அவன் இன்று இராத்திரி களத்திலே வாற்கோதுமை தூற்ற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ுளித்து, எண்ணெய் பூசி, உன் வஸ்திரங்களை உடுத்திக்கொண்டு, அந்தக் களத்திற்குப் போ; அந்த மனுஷன் புசித்துக் குடித்துத் தீருமட்டும் அவன் கண்ணுக்கு எதிர்ப்படாமல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ுளித்து, எண்ணெய் பூசி, உன் வஸ்திரங்களை உடுத்திக்கொண்டு, அந்தக் களத்திற்குப் போ; அந்த மனுஷன் புசித்துக் குடித்துத் தீருமட்டும் அவன் கண்ணுக்கு எதிர்ப்படாமல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டுத்துக்கொண்டபோது, அவன் படுத்திருக்கும் இடத்தை நீ பார்த்திருந்து போய், அவன் கால்களின்மேல் மூடியிருக்கிற போர்வையை ஒதுக்கி நீ படுத்துக்கொள்; அப்பொழுது நீ செய்யவேண்டியது இன்னதென்று அவன் உனக்குச் சொல்லுவான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டுத்துக்கொண்டபோது, அவன் படுத்திருக்கும் இடத்தை நீ பார்த்திருந்து போய், அவன் கால்களின்மேல் மூடியிருக்கிற போர்வையை ஒதுக்கி நீ படுத்துக்கொள்; அப்பொழுது நீ செய்யவேண்டியது இன்னதென்று அவன் உனக்குச் சொல்லுவான்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ள்: நீர் எனக்குச் சொன்னபடியெல்லாம் செய்வேன்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களத்திற்குப்போய், தன் மாமி தனக்குக் கற்பித்தபடியெல்லாம் செய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வாஸ் புசித்துக் குடித்து, மகிழ்ச்சியாயிருந்து, ஒரு அம்பாரத்து அடியிலே வந்து படுத்துக்கொண்டான். அப்பொழுது அவள்: மெள்ளப்போய், அவன் கால்களின்மேல் மூடியிருக்கிற போர்வையை ஒதுக்கிப் படுத்துக்கொண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ோவாஸ் புசித்துக் குடித்து, மகிழ்ச்சியாயிருந்து, ஒரு அம்பாரத்து அடியிலே வந்து படுத்துக்கொண்டான். அப்பொழுது அவள்: மெள்ளப்போய், அவன் கால்களின்மேல் மூடியிருக்கிற போர்வையை ஒதுக்கிப் படுத்துக்கொண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ிராத்திரியிலே, அந்த மனுஷன் அருண்டு, திரும்பி, ஒரு ஸ்திரீ தன் பாதத்தண்டையிலே படுத்திருக்கிறதைக் க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திராத்திரியிலே, அந்த மனுஷன் அருண்டு, திரும்பி, ஒரு ஸ்திரீ தன் பாதத்தண்டையிலே படுத்திருக்கிறதைக் க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யார் என்று கேட்டான்; அவள், நான் உம்முடைய அடியாளாகிய ரூத்; நீர் உம்முடைய அடியாள்மேல் உம்முடைய போர்வையை விரியும்; நீர் சுதந்தாவாளி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யார் என்று கேட்டான்; அவள், நான் உம்முடைய அடியாளாகிய ரூத்; நீர் உம்முடைய அடியாள்மேல் உம்முடைய போர்வையை விரியும்; நீர் சுதந்தாவாளி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மகளே, நீ கர்த்தரால் ஆசீர்வதிக்கப்படுவாயாக; நீ தரித்திரரும் ஐசுவரியவான்களுமான வாலிபர்களின் பிறகே போகாததினால், உன் முந்தின நற்குணத்தைப்பர்க்கிலும் உன் பிந்தின நற்குணம் உத்தமமாய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மகளே, நீ கர்த்தரால் ஆசீர்வதிக்கப்படுவாயாக; நீ தரித்திரரும் ஐசுவரியவான்களுமான வாலிபர்களின் பிறகே போகாததினால், உன் முந்தின நற்குணத்தைப்பர்க்கிலும் உன் பிந்தின நற்குணம் உத்தம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மகளே, நீ பயப்படாதே; உனக்கு வேண்டியபடியெல்லாம் செய்வேன்; நீ குணசாலி என்பதை என் ஜனமாகிய ஊராரெல்லாரும் அறி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ும் மகளே, நீ பயப்படாதே; உனக்கு வேண்டியபடியெல்லாம் செய்வேன்; நீ குணசாலி என்பதை என் ஜனமாகிய ஊராரெல்லாரும் அறி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தந்தரவாளி என்பது மெய்தான்; ஆனாலும் என்னிலும் கிட்டின சுதந்தரவாளி ஒருவன் இ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சுதந்தரவாளி என்பது மெய்தான்; ஆனாலும் என்னிலும் கிட்டின சுதந்தரவாளி ஒருவன் இ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ாத்திரிக்குத் தங்கியிரு; நாளைக்கு அவன் உன்னைச் சுதந்தரமுறையாய் விவாகம்பண்ணச் சம்மதித்தால் நல்லது, அவன் விவாகம்பண்ணட்டும்; அவன் உன்னை விவாகம் பண்ண மனதில்லாதிருந்தானேயாகில், நான் உன்னைச் சுதந்தரமுறையாய் விவாகம்பண்ணுவேன் என்று கர்த்தருடைய ஜீவனைக்கொண்டு ஆணையிடுகிறேன்; விடியற்காலமட்டும் படுத்துக் கொண்டிரு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ாத்திரிக்குத் தங்கியிரு; நாளைக்கு அவன் உன்னைச் சுதந்தரமுறையாய் விவாகம்பண்ணச் சம்மதித்தால் நல்லது, அவன் விவாகம்பண்ணட்டும்; அவன் உன்னை விவாகம் பண்ண மனதில்லாதிருந்தானேயாகில், நான் உன்னைச் சுதந்தரமுறையாய் விவாகம்பண்ணுவேன் என்று கர்த்தருடைய ஜீவனைக்கொண்டு ஆணையிடுகிறேன்; விடியற்காலமட்டும் படுத்துக் கொண்டிர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ாத்திரிக்குத் தங்கியிரு; நாளைக்கு அவன் உன்னைச் சுதந்தரமுறையாய் விவாகம்பண்ணச் சம்மதித்தால் நல்லது, அவன் விவாகம்பண்ணட்டும்; அவன் உன்னை விவாகம் பண்ண மனதில்லாதிருந்தானேயாகில், நான் உன்னைச் சுதந்தரமுறையாய் விவாகம்பண்ணுவேன் என்று கர்த்தருடைய ஜீவனைக்கொண்டு ஆணையிடுகிறேன்; விடியற்காலமட்டும் படுத்துக் கொண்டிர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விடியற்காலமட்டும் அவன் பாதத்தண்டையில் படுத்திருந்து, களத்திலே ஒரு ஸ்திரீ வந்ததாக ஒருவருக்கும் தெரிவிக்கவேண்டாம் என்று அவன் சொல்லியிருந்தபடியால், ஒருவர் முகம் ஒருவருக்குத் தெரியாததற்கு முன்னே எழுந்திருந்த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ள் விடியற்காலமட்டும் அவன் பாதத்தண்டையில் படுத்திருந்து, களத்திலே ஒரு ஸ்திரீ வந்ததாக ஒருவருக்கும் தெரிவிக்கவேண்டாம் என்று அவன் சொல்லியிருந்தபடியால், ஒருவர் முகம் ஒருவருக்குத் தெரியாததற்கு முன்னே எழுந்திருந்த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ளை நோக்கி: நீ போர்த்துக்கொண்டிருக்கிற போர்வையை விரித்துப்பிடி என்றான்; அவள் அதைப் பிடித்தபோது, அவன் அதிலே ஆறுபடி வாற்கோதுமையை அளந்துபோட்டு, அவள்மேல் தூக்கிவிட்டு, பட்டணத்திற்குப் புறப்பட்டுவ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ளை நோக்கி: நீ போர்த்துக்கொண்டிருக்கிற போர்வையை விரித்துப்பிடி என்றான்; அவள் அதைப் பிடித்தபோது, அவன் அதிலே ஆறுபடி வாற்கோதுமையை அளந்துபோட்டு, அவள்மேல் தூக்கிவிட்டு, பட்டணத்திற்குப் புறப்பட்டுவ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தன் மாமியினிடத்தில் வந்தபோது, அவள்: என் மகளே, உன் செய்தி என்ன என்று கேட்டாள்; அப்பொழுது அவள்: அந்த மனுஷன் தனக்குச் செய்ததையெல்லாம் அவளுக்கு விவரித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தன் மாமியினிடத்தில் வந்தபோது, அவள்: என் மகளே, உன் செய்தி என்ன என்று கேட்டாள்; அப்பொழுது அவள்: அந்த மனுஷன் தனக்குச் செய்ததையெல்லாம் அவளுக்கு விவரித்த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அவர், நீ உன் மாமியாரண்டைக்கு வெறுமையாய்ப் போகவேண்டாம் என்று சொல்லி, இந்த ஆறுபடி வாற்கோதுமையை எனக்குக் கொடுத்தார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என் மகளே, இந்தக் காரியம் என்னமாய் முடியும் என்று நீ அறியுமட்டும் பொறுத்திரு; அந்த மனுஷன் இன்றைக்கு இந்தக் காரியத்தை முடிக்குமுன் இளைப்பாறமாட்டா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: என் மகளே, இந்தக் காரியம் என்னமாய் முடியும் என்று நீ அறியுமட்டும் பொறுத்திரு; அந்த மனுஷன் இன்றைக்கு இந்தக் காரியத்தை முடிக்குமுன் இளைப்பாறமாட்டா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की सास नाओमी ने उस से कहा, हे मेरी बेटी, क्या मैं तेरे लिये ठांव न ढूंढूं कि तेरा भला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ब जिसकी दासियों के पास तू थी, क्या वह बोअज हमारा कुटुम्बी नहीं है? वह तो आज रात को खलिहान में ज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ट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ू स्नान कर तेल लगा, वस्त्र पहिनकर खलिहान को जा; परन्तु जब तक वह पुरूष खा पी न चुके तब तक अप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पर प्रगट न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जब वह लेट जाए, तब तू उस के लेटने के स्थान को देख लेना; फिर भीतर जा उसके पांव उघार के लेट ज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ही तुझे बताएगा कि तुझे क्या करना चाह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सने उस से कहा, जो कुछ तू कहती है वह सब मैं करू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ह खलिहान को गई और अपनी सास की आज्ञा के अनुसार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जब बोअज खा पी चुका, और उसका मन आनन्दित हुआ, तब जा कर राशि के एक सिरे पर लेट गया। तब वह चुपचाप ग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पांव उघार के लेट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आधी रात को वह पुरूष चौंक पड़ा, और आगे की ओर झुककर क्या पाया, कि मेरे पांवों के पास कोई स्त्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ट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पूछा, तू कौन है? तब वह बोली, मैं तो तेरी दासी रूत हूं; तू अपनी दासी को अपनी चद्दर ओढ़ा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तू हमारी भूमि छुड़ाने वाला कुटुम्ब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कहा, हे बेटी, यहोवा की ओर से तुझ पर आशीष हो; क्योंकि तू ने अपनी पिछली प्रीति पहिली से अधि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खाई, क्योंकि तू, क्या धनी, क्या कंगाल, किसी जवान के पीछे नहीं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अब, हे मेरी बेटी, मत डर, जो कुछ तू कहेगी मैं तुझ से करूंगा; क्योंकि मेरे नगर के सब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ते हैं कि तू भली स्त्र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अब सच तो है कि मैं छुड़ाने वाला कुटुम्बी हूं, तौभी एक और है जिसे मुझ से पहिले ही छुड़ाने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धिका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सो रात भर ठहरी रह, और सबेरे यदि वह तेरे लिये छुड़ाने वाले का काम करना चाहे; तो अच्छा, वही ऐ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; परन्तु यदि वह तेरे लिये छुड़ाने वाले का काम करने को प्रसन्न न हो, तो यहोवा के जीवन की शपथ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वह काम करूंगा। भोर तक लेटी रह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वह उसके पांवों के पास भोर तक लेटी रही, और उस से पहिले कि कोई दूसरे को चीन्ह सके वह उठी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ोअज ने कहा, कोई जानने न पाए कि खलिहान में कोई स्त्री आई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बोअज ने कहा, जो चद्दर तू ओढ़े है उसे फैलाकर थाम्भ ले। और जब उसने उसे थाम्भा तब उसने छ: नप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ौ नापकर उसको उठा दिया; फिर वह नगर में चल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रूत अपनी सास के पास आई तब उसने पूछा, हे बेटी, क्या हुआ? तब जो कुछ उस पुरूष ने उस से किया 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सब उसने उसे कह सुन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फिर उसने कहा, यह छ: नपुए जौ उसने यह कहकर मुझे दिया, कि अपनी सास के पास छूछे हाथ मत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ने कहा, हे मेरी बेटी, जब तक तू न जाने कि इस बात का कैसा फल निकलेगा, तब तक चुपचाप बैठी र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आज उस पुरूष को यह काम बिना निपटाए चैन न पड़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2026-10-21T05:46:50Z</dcterms:created>
  <dcterms:modified xsi:type="dcterms:W3CDTF">2026-10-21T05:46:50Z</dcterms:modified>
  <dc:title>रूथ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