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presProps" Target="presProps.xml"/>
  <Relationship Id="rId103" Type="http://schemas.openxmlformats.org/officeDocument/2006/relationships/viewProps" Target="viewProps.xml"/>
  <Relationship Id="rId10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ளியாக்கப்படாத மறைபொருளுமில்லை, அறியப்படாத இரகசியம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ஐசுவரியவானாயிராமல், தனக்காகவே பொக்கிஷங்களைச் சேர்த்துவைக்கிறவன் இப்படியே இருக்கிறா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ாரத்தைப்பார்க்கிலும் ஜீவனும், உடையைப்பார்க்கிலும் சரீரமும் விசேஷித்தவைகளாயிருக்கிறது 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வலைப்படுகிறதினால் உங்களில் எவன் தன் சரீர அளவோடு ஒரு முழத்தைக் கூட்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கவும் அற்பமான காரியமுதலாய் உங்களால் செய்யக்கூடாதிருக்க, மற்றவைகளுக்காக நீங்கள் கவலைப்படுகிற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ு காசுக்கு ஐந்து அடைக்கலான் குருவிகளை விற்கிறார்களல்லவா? அவைகளில் ஒன்றாகிலும் தேவனால் மறக்கப்படு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னத்தை உண்போம், என்னத்தைக் குடிப்போம் என்று, நீங்கள் கேளாமலும் சந்தேகப்படாமலும் இ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னத்தை உண்போம், என்னத்தைக் குடிப்போம் என்று, நீங்கள் கேளாமலும் சந்தேகப்படாமலும் இ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் முன்பாக என்னை மறுதலிக்கிறவன் தேவதூதர் முன்பாக மறுதலிக்கப்ப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னுடைய ராஜ்யத்தையே தேடுங்கள், அப்பொழுது இவைகளெல்லாம் உங்களுக்குக் கூடக் கொடுக்க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யப்படாதே சிறுமந்தையே, உங்களுக்கு ராஜ்யத்தைக் கொடுக்க உங்கள்பிதா பிரியம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பொக்கிஷம் எங்கே இருக்கிறதோ அங்கே உங்கள் இருதயமும் இ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அரைகள் கட்டப்பட்டதாகவும், உங்கள் விளக்குகள் எரிகிறதாக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ேசவேண்டியவைகளைப் பரிசுத்த ஆவியானவர் அந்நேரத்திலே உங்களுக்குப் போதிப்பார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இரண்டாம் ஜாமத்திலாவது மூன்றாம் ஜாமத்திலாவது வந்து, அவர்கள் அப்படியே இருக்கக்கண்டால், அவ்வூழியக்காரர் பாக்கியவான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யே நீங்கள் நினையாத நேரத்தில் மனுஷகுமாரன் வருவார், ஆகையால் நீங்களும் ஆயத்தமாயிருங்கள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யே நீங்கள் நினையாத நேரத்தில் மனுஷகுமாரன் வருவார், ஆகையால் நீங்களும் ஆயத்தமாயிருங்கள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பேதுரு அவரை நோக்கி: ஆண்டவரே, இந்த உவமைகளை எங்களுக்குமாத்திரம் சொல்லுகிறீரோ, எல்லாருக்கும் சொல்லுகிறீரோ என்று கே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பேதுரு அவரை நோக்கி: ஆண்டவரே, இந்த உவமைகளை எங்களுக்குமாத்திரம் சொல்லுகிறீரோ, எல்லாருக்கும் சொல்லுகிறீரோ என்று கே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ாமலும், ஒரு உவமையை அவர்களுக்குச் சொன்னார்: ஐசுவரியமுள்ள ஒருவனுடைய நிலம் நன்றாய் விளை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ஜமான் வரும்போது அப்படியே செய்கிறவனாய்க் காணப்படுகிற ஊழியக்காரன் பாக்கியவ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னக்குள்ளதெல்லாவற்றின்மேலும் அவனை விசாரணைக்காரனாக வைப்பான் என்று மெய்யாகவே உங்களுக்குச் சொல்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ூமியின்மேல் அக்கினியைப் போட வந்தேன், அது இப்பொழுதே பற்றி எரிய வேண்டுமென்று விரும்புகிற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ிலும் நான் முழுகவேண்டிய ஒரு ஸ்நானமுண்டு அது முடியுமளவும் எவ்வளவோ நெருக்கப்படுகிற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ிலும் நான் முழுகவேண்டிய ஒரு ஸ்நானமுண்டு அது முடியுமளவும் எவ்வளவோ நெருக்கப்படுகிற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ப்படியெனில், இதுமுதல் ஒரே வீட்டிலே ஐந்துபேர் பிரிந்திருப்பார்கள், இரண்டுபேருக்கு விரோதமாய் மூன்றுபேரும், மூன்றுபேருக்கு விரோதமாய் இரண்டுபேரும் பிரிந்திருப்ப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ென்றல் அடிக்கிறதை நீங்கள் காணும்போது உஷ்ணம் உண்டாகுமென்று சொல்லுகிறீர்கள், அந்தப்படியுமாகு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ாயக்காரரே, பூமியின் தோற்றத்தையும் வானத்தின் தோற்றத்தையும் நிதானிக்க உங்களுக்குத் தெரியுமே, இந்தக் காலத்தையோ நிதானியாமற்போகிறதென்ன?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ியாயம் இன்னதென்று நீங்களே தீர்மானியாமலிருக்கிறதென்ன?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நீ கடைசிக்காசைக் கொடுத்துத் தீர்க்குமட்டும், அவ்விடத்திலிருந்து புறப்படமாட்டாய் என்று உனக்குச் சொல்ல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ಷ್ಟರಲ್ಲಿ ಅಸಂಖ್ಯವಾದ ಜನಸಮೂಹವು ಒಬ್ಬರ ಮೇಲೊಬ್ಬರು ತುಳಿದಾಡುವಷ್ಟು ಒಟ್ಟುಗೂಡಿ ಬಂದಿರಲಾಗಿ ಆತನು ಎಲ್ಲಾ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ು ತನ್ನ ಶಿಷ್ಯರಿಗೆ--ಫರಿಸಾಯರ ಕಪಟವೆಂಬ ಹುಳಿಯ ವಿಷಯದಲ್ಲಿ ನೀವು ಎಚ್ಚ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ಕಟವಾಗದಂತೆ ಯಾವದೂ ಮರೆಯಾಗಿರು ವದಿಲ್ಲ; ಇಲ್ಲವೆ ತಿಳಿಯುವದಕ್ಕಾಗದಂತೆ ಯಾವದೂ ಗುಪ್ತವಾಗ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ನೀವು ಕತ್ತಲೆಯಲ್ಲಿ ಯಾವದನ್ನು ಮಾತನಾಡಿದ್ದೀರೋ ಅದು ಬೆಳಕಿನಲ್ಲಿ ಕೇಳಲ್ಪಡುವದು; ಕೋಣೆಗಳೊಳಗ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ಯಲ್ಲಿ ಮಾತನಾಡಿದ್ದು ಮಾಳಿಗೆಗಳ ಮೇಲೆ ಪ್ರಕಟಿಸ ಲ್ಪಡುವದು ಎಂದು ಹೇಳಲಾ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ನನ್ನ ಆತ್ಮಕ್ಕೆ--ಆತ್ಮವೇ, ಅನೇಕ ವರುಷ ಗಳಿಗಾಗಿ ನಿನಗೆ ಬಹಳ ಸರಕು ಇಡಲ್ಪಟ್ಟಿದೆ; ನೀನು ವಿಶ್ರಮಿಸಿಕ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, ಕುಡಿ ಆನಂದವಾಗಿರು ಎಂದು ಹೇಳುವೆನು 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ದೇವರು ಅವನಿಗೆ--ಬುದ್ಧಿಹೀನನೇ, ಈ ರಾತ್ರಿಯೇ ನಿನ್ನ ಪ್ರಾಣವು ನಿನ್ನಿಂದ ಕೇಳಲ್ಪಡುವದು; ಆಗ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ಕೊಂಡವುಗಳು ಯಾರಿಗಾಗುವವ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ತನಗೋಸ್ಕರ ಸಂಪತ್ತನ್ನು ಕೂಡಿಸಿಟ್ಟು ಕೊಂಡು ದೇವರ ಕಡೆಗೆ ಐಶ್ವರ್ಯವಂತನಾಗ ದಿರುವವನು ಇವನಂತೆಯೇ ಇರ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ತನ್ನ ಶಿಷ್ಯರಿಗೆ--ನೀವು ನಿಮ್ಮ ಪ್ರಾಣಕ್ಕೆ ಏನು ತಿನ್ನಬೇಕು ಇಲ್ಲವೆ ನಿಮ್ಮ ದೇಹಕ್ಕೆ ಏನು ಹೊ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ಬೇಕು ಎಂದು ಚಿಂತೆ ಮಾಡಬೇಡಿರಿ ಎಂದು ನಾನು ನಿಮ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ಊಟಕ್ಕಿಂತ ಪ್ರಾಣವೂ ವಸ್ತ್ರಕ್ಕಿಂತ ದೇಹವೂ ಹೆಚ್ಚಿನ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ಾಗೆಗಳನ್ನು ಗಮನಿಸಿರಿ; ಅವು ಬಿತ್ತುವದಿಲ್ಲ, ಕೊಯ್ಯುವದಿಲ್ಲ; ಅವುಗಳಿಗೆ ಉಗ್ರಾಣವಾಗಲೀ ಕಣಜವಾಗಲೀ ಇಲ್ಲ; ಆದಾಗ್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ಅವುಗಳಿಗೆ ಆಹಾರ ಕೊಡುತ್ತಾನೆ; ನೀವು ಪಕ್ಷಿಗಳಿಗಿಂತ ಎಷ್ಟೋ ಹೆಚ್ಚಿನವರಾಗಿದ್ದ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ಸ್ನೇಹಿತರಾದ ನಿಮಗೆ ನಾನು ಹೇಳುವದೇನಂದರೆ--ದೇಹವನ್ನು ಕೊಂದು ಅದಕ್ಕಿಂತ ಹೆಚ್ಚೇನೂ ಮಾಡಲಾರ ದ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ದ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ಮ್ಮಲ್ಲಿ ಯಾವನು ಚಿಂತೆ ಮಾಡಿ ತನ್ನ ನೀಳಕ್ಕೆ ಒಂದು ಮೊಳವನ್ನು ಕೂಡಿಸಿ ಯಾ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ಯಾರಿಗೆ ನೀವು ಭಯಪಡಬೇಕೆಂದು ಮುಂದಾಗಿ ನಾನು ನಿಮ್ಮನ್ನು ಎಚ್ಚರಿಸುತ್ತೇನೆ; ಕೊಂದಮೇಲೆ ನರಕದಲ್ಲಿ ಹಾಕ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ವಿರುವಾತನಿಗೇ ಭಯಪಡಿರಿ; ಹೌದು, ಆತನಿಗೆ ಭಯಪಡಿರಿ ಎಂದು ನಾನು ನಿಮ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ಾದರೆ ಅತ್ಯಲ್ಪವಾಗಿರುವದನ್ನು ನೀವು ಮಾಡಲಾರದವರಾಗಿದ್ದರೆ ಉಳಿದವುಗಳಿಗೋಸ್ಕರ ನೀವು ಚಿಂತೆಮಾಡುವ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ರಡು ಕಾಸುಗಳಿಗೆ ಐದು ಗುಬ್ಬಿಗಳು ಮಾರಲ್ಪಡುತ್ತವಲ್ಲಾ? ಅವುಗಳಲ್ಲಿ ಒಂದಾದರೂ ದೇವರ ಮುಂದೆ ಮರೆತು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ೂವುಗಳು ಹೇಗೆ ಬೆಳೆಯುತ್ತವೆ ಯೋಚಿಸಿರಿ; ಅವು ಕಷ್ಟಪಡು ವದಿಲ್ಲ, ನೂಲುವದಿಲ್ಲ; ಆದಾಗ್ಯೂ ಸೊಲೊಮೋ ನನು ತನ್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ಭವದಲ್ಲಿ ಸಹ ಇವುಗಳಲ್ಲಿ ಒಂದರಂತೆಯಾದರೂ ಧರಿಸಿರಲಿಲ್ಲ ಎಂದು ನಾನು ನಿಮ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ತಲೆಯ ಕೂದಲುಗಳು ಸಹ ಲೆಕ್ಕಿಸಲ್ಪಟ್ಟಿವೆ. ಆದದರಿಂದ ಭಯಪಡಬೇಡಿರಿ; ನೀವು ಬಹಳ ಗುಬ್ಬಿಗಳಿಗಿಂತಲೂ ಹೆಚ್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ಲೆಯುಳ್ಳ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ಓ ಅಲ್ಪ ವಿಶ್ವಾಸಿಗಳೇ, ಹಾಗಾದರೆ ಈಹೊತ್ತು ಹೊಲದಲ್ಲಿದ್ದು ನಾಳೆ ಒಲೆಯಲ್ಲಿ ಹಾಕಲ್ಪಡುವ ಹುಲ್ಲಿಗೆ ದೇವರು ಈ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ಡಿಸಿದರೆ ನಿಮಗೆ ಎಷ್ಟೋ ಹೆಚ್ಚಾಗಿ ಉಡಿಸುವ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ನಾನೂ ನಿಮಗೆ ಹೇಳುವದೇನಂದರೆ--ಯಾವನಾದರೂ ಮನು ಷ್ಯರ ಮುಂದೆ ನನ್ನನ್ನು ಒಪ್ಪಿಕೊಂಡರೆ ಮನುಷ್ಯ ಕುಮಾರ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ದೂತರ ಮುಂದೆ ಅವನನ್ನು ಒಪ್ಪ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ವು ಏನು ತಿನ್ನಬೇಕು ಇಲ್ಲವೆ ನೀವು ಏನು ಕುಡಿಯಬೇಕು ಎಂದು ತವಕಪಡಬೇಡಿರಿ; ನೀವು ಅನುಮಾನದ ಮನಸ್ಸಿನ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ಗಿ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ಯಾವನು ಮನುಷ್ಯರ ಮುಂದೆ ನನ್ನನ್ನು ಅಲ್ಲಗಳೆಯುವನೋ ಅವನು ದೇವದೂತರ ಮುಂದೆ ಅಲ್ಲಗಳೆಯಲ್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ಾಕಂದರೆ ಇವೆಲ್ಲವುಗಳಿಗಾಗಿ ಲೋಕದ ಜನಾಂಗಗಳು ಬಹಳವಾಗಿ ತವಕಪಡುತ್ತಾರೆ; ಆದರೆ ಇವುಗಳು ನಿಮಗೆ ಅಗತ್ಯವೆಂದ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ು ಬಲ್ಲ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ನೀವು ದೇವರ ರಾಜ್ಯವನ್ನೇ ಹುಡುಕಿರಿ. ಆಗ ಇವೆಲ್ಲವುಗಳು ನಿಮಗೆ ಕೂಡಿಸ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ಚಿಕ್ಕ ಹಿಂಡೇ, ಭಯಪಡಬೇಡ; ಯಾಕಂದರೆ ನಿಮಗೆ ರಾಜ್ಯವನ್ನು ಕೊಡುವದಕ್ಕೆ ನಿಮ್ಮ ತಂದೆಯು ಸಂತೋಷವುಳ್ಳ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ಿಮಗಿರು ವದನ್ನು ಮಾರಿ ದಾನಮಾಡಿರಿ; ನಿಮಗೋಸ್ಕರ ಹಳೇದಾಗದಂಥ ಚೀಲಗಳನ್ನೂ ಅಳಿದುಹೋಗದಂಥ ಸಂಪತ್ತನ್ನೂ ಪರಲೋ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ಳ್ಳಿರಿ; ಅಲ್ಲಿ ಕಳ್ಳನು ಸವಿಾಪಕ್ಕೆ ಬರುವದಿಲ್ಲ, ನುಸಿಯು ಕೆಡಿಸ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ಾಕಂದರೆ ನಿಮ್ಮ ಸಂಪತ್ತು ಇರುವಲ್ಲಿಯೇ ನಿಮ್ಮ ಹೃದಯವು ಸಹ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ವನಾದರೂ ಮನುಷ್ಯಕುಮಾರನಿಗೆ ವಿರೋಧ ವಾಗಿ ಮಾತನಾಡಿದರೆ ಅದು ಅವನಿಗೆ ಕ್ಷಮಿಸ ಲ್ಪಡುವದು; ಆದರೆ ಪರಿಶುದ್ಧಾತ್ಮ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ದೂಷಣೆ ಮಾಡಿದರೆ ಅದು ಅವನಿಗೆ ಕ್ಷಮಿಸಲ್ಪ 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ಿಮ್ಮ ನಡುಗಳು ಕಟ್ಟಿರಲಿ; ನಿಮ್ಮ ದೀಪಗಳು ಉರಿಯುತ್ತ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ಿಮ್ಮನ್ನು ಸಭಾ ಮಂದಿರಗಳಿಗೂ ನ್ಯಾಯಾಧಿಪತಿಗಳ ಮುಂದೆಯೂ ಅಧಿಕಾರಿಗಳ ಮುಂದೆಯೂ ತಂದಾಗ ಹೇಗೆ ಇಲ್ಲವೆ ಯಾ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ಕೊಡಬೇಕೆಂದು ಇಲ್ಲವೆ ಏನು ಹೇಳಬೇಕೆಂದು ಯೋಚಿಸ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ನೀವಂತೂ ತಮ್ಮ ಒಡೆಯನು ಮದುವೆಯಿಂದ ಯಾವಾಗ ಹಿಂದಿರುಗುವನೋ ಎಂದು ಕಾಯುವ ಮತ್ತು ಅವನು ಬಂದು ತಟ್ಟಿದಾಗ ತಕ್ಷಣ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ತೆರೆಯುವ ಮನುಷ್ಯರಂತೆ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ಾಕಂದರೆ ಅದೇ ಗಳಿಗೆಯಲ್ಲಿ ನೀವು ಹೇಳಬೇಕಾದದ್ದನ್ನು ಪರಿಶುದ್ಧಾತ್ಮನು ನಿಮಗೆ ಕಲಿಸ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ಒಡೆಯನು ಬಂದಾಗ ಯಾರು ಎಚ್ಚರವಾಗಿರುವದನ್ನು ಅವನು ಕಾಣುವನೋ ಆ ಸೇವಕರು ಧನ್ಯರು; ನಾನು ನಿಮಗೆ ನಿಜವಾಗಿ ಹೇಳುತ್ತ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ಬಂದು ನಡುಕಟ್ಟಿಕೊಂಡು ಅವರನ್ನು ಊಟಕ್ಕೆ ಕೂಡ್ರಿಸಿ ಅವರಿಗೆ ತಾನೇ ಉಪಚ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ಗುಂಪಿನಲ್ಲಿದ್ದ ಒಬ್ಬನು ಆತನಿಗೆ--ಬೋಧ ಕನೇ, ಆಸ್ತಿಯನ್ನು ಪಾಲುಮಾಡಿ ನನಗೆ ಕೊಡುವಂತೆ ನನ್ನ ಸಹೋದರನಿಗೆ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ಅವನು ಎರಡನೇ ಜಾವದಲ್ಲಿ ಇಲ್ಲವೇ ಮೂರನೇ ಜಾವದಲ್ಲಿ ಬಂದು ಅವರನ್ನು ಹಾಗೆಯೇ ಕಂಡರೆ ಆ ಸೇವಕರು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ಆತನು ಅವನಿಗೆ--ಮನುಷ್ಯನೇ, ನಿಮ್ಮ ಮೇಲೆ ನ್ಯಾಯಾಧಿಪತಿಯನ್ನಾಗಿ ಇಲ್ಲವೆ ಪಾಲುಮಾಡುವ ವನನ್ನಾಗ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 ಮಾಡಿದರು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ಆತನು ಅವರಿಗೆ--ಜಾಗ್ರತೆ ಯಾಗಿದ್ದು ಲೋಭಕ್ಕೆ ಎಚ್ಚರಿಕೆಯಾಗಿರ್ರಿ; ಯಾಕಂದರೆ ಒಬ್ಬ ಮನುಷ್ಯ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ೃದ್ಧಿಯಾದ ಆಸ್ತಿಯು ಅವನಿಗೆ ಜೀವಾಧಾರವ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ಕಳ್ಳನು ಯಾವಗಳಿಗೆಯಲ್ಲಿ ಬರುವ ನೆಂಬದು ಮನೇ ಯಜಮಾನನಿಗೆ ತಿಳಿದಿದ್ದರೆ ಅವನು ಎಚ್ಚರವಾಗಿದ್ದು ತನ್ನ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್ನಾಕೊರೆಯ ಗೊಡಿಸುತ್ತಿರಲಿಲ್ಲವೆಂಬದನ್ನು ತಿಳ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ದ ಕಾರಣ ನೀವು ಸಹ ಸಿದ್ಧವಾಗಿರ್ರಿ; ಯಾಕಂದರೆ ನೀವು ನೆನಸದ ಗಳಿಗೆಯಲ್ಲಿ ಮನುಷ್ಯಕುಮಾರನು ಬರುತ್ತಾ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ಪೇತ್ರನು ಆತನಿಗೆ--ಕರ್ತನೇ, ನೀನು ಈ ಸಾಮ್ಯವನ್ನು ನಮಗೆ ಹೇಳುತ್ತೀಯೋ ಇಲ್ಲವೆ ಎಲ್ಲರಿಗೂ ಹೇಳುತ್ತೀಯ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ಕರ್ತನು--ಹಾಗಾದರೆ ತಕ್ಕಕಾಲದಲ್ಲಿ ಅವರ ಪಾಲಿನ ಆಹಾರವನ್ನು ಕೊಡುವದಕ್ಕಾಗಿ ಒಡೆಯನು ತನ್ನ ಮನೆಯಮೇಲೆ ನೇಮ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ಗಸ್ತನೂ ವಿವೇಕಿಯೂ ಆಗಿರುವ ಮನೇವಾರ್ತೆಯ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ಅವರಿಗೆ ಒಂದು ಸಾಮ್ಯವನ್ನು ಹೇಳಿದ್ದೇನಂದರೆ--ಒಬ್ಬಾ ನೊಬ್ಬ ಐಶ್ವರ್ಯವಂತನ ಭೂಮಿಯು ಸಮೃದ್ಧಿಯಾಗಿ ಬೆಳ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ತನ್ನ ಒಡೆಯನು ಬಂದಾಗ ಯಾವನು ಹೀಗೆ ಮಾಡುವದನ್ನು ಕಾಣುವನೋ ಆ ಸೇವಕನು ಧನ್ಯ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ವನು ತನಗಿರುವ ಎಲ್ಲಾದರ ಮೇಲೆ ಅವನನ್ನು ಅಧಿಕಾರಿಯನ್ನಾಗಿ ನೇಮಿಸುವನು ಎಂದು ನಾನು ನಿಮಗೆ ಸತ್ಯ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ದರೆ ಆ ಸೇವಕನು--ನನ್ನ ಒಡೆಯನು ಬರುವದಕ್ಕೆ ತಡಮಾಡುತ್ತಾನೆ ಎಂದು ತನ್ನ ಹೃದಯದಲ್ಲಿ ಅಂದು ಕೊಂಡು ಗಂಡಾ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ಣ್ಣಾಳುಗಳನ್ನು ಹೊಡೆಯು ವದಕ್ಕೂ ತಿಂದು ಕುಡಿದು ಮತ್ತನಾಗುವದಕ್ಕೂ ಆರಂಭಿಸ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ನು ನಿರೀಕ್ಷಿಸದ ದಿನದಲ್ಲಿಯೂ ತಿಳಿಯದ ಗಳಿಗೆಯಲ್ಲಿಯೂ ಆ ಸೇವಕನ ಒಡೆಯನು ಬಂದು ಅವನನ್ನು ಕಠಿಣವಾಗಿ ಛೇದ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ನಂಬಿಕೆಯಿಲ್ಲದವರ ಕೂಡ ಪಾಲನ್ನು ನೇಮಕ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ಇದಲ್ಲದೆ ತನ್ನ ಒಡೆಯನ ಚಿತ್ತವನ್ನು ತಿಳಿದು ತನ್ನನ್ನು ಸಿದ್ಧಮಾಡಿಕೊಳ್ಳದೆ ಇಲ್ಲವೆ ಅವನ ಚಿತ್ತಕ್ಕೆ ಅನುಸ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ದೆ ಇದ್ದ ಸೇವಕನು ಬಹಳ ಪೆಟ್ಟುಗಳನ್ನು ತಿ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ದರೆ ಪೆಟ್ಟುಗಳಿಗೆ ಯೋಗ್ಯವಾದವುಗಳನ್ನು ತಿಳಿಯದೆ ಮಾಡಿದವನು ಸ್ವಲ್ಪ ಪೆಟ್ಟುಗಳನ್ನು ತಿನ್ನುವನು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ಿಗೆ ಹೆಚ್ಚುಕೊಡಲ್ಪಟ್ಟಿದೆಯೋ ಅವನಿಂದ ಹೆಚ್ಚು ಕೇಳಲ್ಪಡು ವದು; ಯಾವನಿಗೆ ಮನುಷ್ಯರು ಹೆಚ್ಚಾಗಿ ಒಪ್ಪಿಸಿರುವ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ಂದ ಅವರು ಹೆಚ್ಚಾಗಿ ಕೇ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ನಾನು ಭೂಮಿಯ ಮೇಲೆ ಬೆಂಕಿಯನ್ನು ಹಾಕುವದಕ್ಕಾಗಿ ಬಂದೆನು; ಅದು ಈಗಾಗಲೇ ಹೊತ್ತಿಕೊಂಡಿದ್ದರೆ ಮತ್ತೇನು ನನಗೆ 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ದರೆ ನಾನು ಬಾಪ್ತಿಸ್ಮ ಮಾಡಿಸಿಕೊಳ್ಳುವ ಒಂದು ಬಾಪ್ತಿಸ್ಮ ಉಂಟು; ಅದು ನೆರವೇರುವ ತನಕ ನಾನು ಎಷ್ಟ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ಕ್ಕಟ್ಟಿನಲ್ಲಿದ್ದೇನ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ನಾನು ಭೂಮಿಯ ಮೇಲೆ ಸಮಾಧಾನವನ್ನು ಕೊಡುವದಕ್ಕಾಗಿ ಬಂದಿದ್ದೇ ನೆಂದು ನೀವು ಭಾವಿಸುತ್ತೀರೋ? ಇಲ್ಲ, ಭೇದ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ಮಾಡುವದಕ್ಕೆ ಬಂದಿದ್ದೇನೆಂದು ನಾನು ನಿಮ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ಇಂದಿನಿಂದ ಒಂದು ಮನೆಯಲ್ಲಿ ಐದುಮಂದಿ ಭೇದವಾಗಿ ಇಬ್ಬರಿಗೆ ವಿರೋಧವಾಗಿ ಮೂವರು ಮೂವರಿಗೆ ವಿರೋಧವಾಗಿ ಇಬ್ಬರು 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ಮಗನಿಗೆ ವಿರೋಧವಾಗಿ ತಂದೆಯೂ ತಂದೆಗೆ ವಿರೋಧವಾಗಿ ಮಗನೂ ಮಗಳಿಗೆ ವಿರೋಧವಾಗಿ ತಾಯಿಯೂ ತಾಯಿಗೆ ವಿರೋಧವಾಗಿ ಮಗಳ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ಸೆಗೆ ವಿರೋಧವಾಗಿ ಅತ್ತೆಯೂ ತನ್ನ ಅತ್ತೆಗೆ ವಿರೋಧವಾಗಿ ಸೊಸೆಯೂ ವಿಭಾಗಿಸ 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ಆತನು ಇನ್ನು ಜನರಿಗೆ--ನೀವು ಪಶ್ಚಿಮದ ಕಡೆಯಿಂದ ಏಳುವ ಮೋಡವನ್ನು ನೋಡು ವಾಗ--ಮಳೆ ಬರುವದೆಂದು ತಕ್ಷಣ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ೀರಿ; ಹಾಗೆಯೇ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ಅವನು ತನ್ನೊಳಗೆ--ನಾನೇನು ಮಾಡಲಿ? ನನಗಿರುವ ಬೆಳೆಯನ್ನು ತುಂಬಿಡುವದಕ್ಕೆ ನನಗೆ ಸ್ಥಳವಿಲ್ಲ ಎಂದು ಆಲೋಚ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ಹೀಗೆ ಮಾಡುತ್ತೇನೆ; ನನ್ನ ಕಣಜಗಳನ್ನು ಕೆಡವಿ ದೊಡ್ಡವನ್ನಾಗಿ ಕಟ್ಟಿಸುತ್ತೇನೆ; ಅಲ್ಲಿ ನನ್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ೆಯನ್ನೂ ನನ್ನ ಸರಕುಗಳನ್ನೂ ಕೂಡಿಸಿ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ದಕ್ಷಿಣಗಾಳಿ ಬೀಸುವದನ್ನು ನೀವು ನೋಡುವಾಗ--ಸೆಕೆಯಾಗುವದು ಎಂದು ನೀವು ಅನ್ನುತ್ತೀರಿ, ಅದು ಹಾಗೆಯೇ ಆ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ಕಪಟಿಗಳೇ, ಭೂಮ್ಯಾಕಾಶಗಳ ಭಾವವನ್ನು ಅರಿತು ಕೊಳ್ಳುತ್ತೀರಿ; ಆದರೆ ಈ ಕಾಲವನ್ನು ನೀವು ಅರಿತು ಕೊಳ್ಳದಿರ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ಹೌದು, ನಿಮ್ಮಷ್ಟಕ್ಕೆ ನೀವು ಸರಿಯಾದದ್ದನ್ನು ಯಾಕೆ ನಿರ್ಣಯಿಸಿಕೊಳ್ಳುವದಿಲ್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ನೀನು ನಿನ್ನ ಎದುರಾಳಿಯ ಸಂಗಡ ನ್ಯಾಯಾ ಧಿಪತಿಯ ಎದುರಿಗೆ ಹೋಗುವಾಗ ಮಾರ್ಗದಲ್ಲಿಯೇ ಅವನಿಂದ ಬಿಡಿಸಿಕೊಳ್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ತ್ನಮಾಡು; ಇಲ್ಲದಿದ್ದರೆ ಅವನು ನಿನ್ನನ್ನು ನ್ಯಾಯಾಧಿಪತಿಯ ಬಳಿಗೆ ಬಲವಂತವಾಗಿ ಎಳೆದಾನು; ಆಗ ನ್ಯಾಯಾಧಿ ಪ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ಅಧಿಕಾರಿಗೆ ಒಪ್ಪಿಸಾನು ಮತ್ತು ಅಧಿಕಾರಿಯು ನಿನ್ನನ್ನು ಸ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ನೀನು ಕೊನೆಯ ಕಾಸನ್ನು ಸಲ್ಲಿಸುವವರೆಗೂ ಅಲ್ಲಿಂದ ಬರುವದೇ ಇಲ್ಲವೆಂದು ನಾನು ನಿನ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2026-10-20T02:29:59Z</dcterms:created>
  <dcterms:modified xsi:type="dcterms:W3CDTF">2026-10-20T02:29:59Z</dcterms:modified>
  <dc:title>ಲೂಕನು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