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ாதிதேவனின் அடைக்கல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வாழ்ந்திருப்பேன் – நான்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வந்தாலும் நம்ப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லிப நாட்களில் தேடி செ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ார்த்தையினால் தேற்றினார் ஆ….ஆ….ஆ….ஆ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ன் பணியை செய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பரிசுத்த ஆவி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ைசி நாள்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ண் மணி போல் கா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ாதிதேவனின் அடைக்கலத்தில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ில்லா உலகத்தில் சோர்ந்து 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அன்பினால் அணைத்துக் கொண்டார் ஆ….ஆ….ஆ….ஆ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ன் பாதத்தை பற்றிக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இம்மட்டும் வழி நட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க்கின்றவராகவே இயேசு என்றும் இருக்கி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ாதிதேவனின் அடைக்கல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2026-11-01T03:21:27Z</dcterms:created>
  <dcterms:modified xsi:type="dcterms:W3CDTF">2026-11-01T03:21:27Z</dcterms:modified>
  <dc:title>துதிப் பாடல்கள்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