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 prophets, Haggai the prophet, and Zechariah the son of Iddo, prophesied unto the Jews that were in Judah and Jerusalem in the name of the God of Israel, even unto the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 prophets, Haggai the prophet, and Zechariah the son of Iddo, prophesied unto the Jews that were in Judah and Jerusalem in the name of the God of Israel, even unto the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rose up Zerubbabel the son of Shealtiel, and Jeshua the son of Jozadak, and began to build the house of God which is at Jerusalem: and with them were the prophets of God helping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rose up Zerubbabel the son of Shealtiel, and Jeshua the son of Jozadak, and began to build the house of God which is at Jerusalem: and with them were the prophets of God helping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rose up Zerubbabel the son of Shealtiel, and Jeshua the son of Jozadak, and began to build the house of God which is at Jerusalem: and with them were the prophets of God helping the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t the same time came to them Tatnai, governor on this side the river, and Shetharboznai and their companions, and said thus unto them, Who has commanded you to build this house, and to make up this wal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t the same time came to them Tatnai, governor on this side the river, and Shetharboznai and their companions, and said thus unto them, Who has commanded you to build this house, and to make up this wal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t the same time came to them Tatnai, governor on this side the river, and Shetharboznai and their companions, and said thus unto them, Who has commanded you to build this house, and to make up this wal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we unto them after this manner, What are the names of the men that make this building?]]></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id we unto them after this manner, What are the names of the men that make this building?]]></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eye of their God was upon the elders of the Jews, that they could not cause them to cease, till the matter came to Darius: and then they returned answer by letter concerning this matter.]]></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eye of their God was upon the elders of the Jews, that they could not cause them to cease, till the matter came to Darius: and then they returned answer by letter concerning this matt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eye of their God was upon the elders of the Jews, that they could not cause them to cease, till the matter came to Darius: and then they returned answer by letter concerning this matt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opy of the letter that Tatnai, governor on this side the river, and Shetharboznai and his companions the Apharsachites, which were on this side the river, sent unto Darius the k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opy of the letter that Tatnai, governor on this side the river, and Shetharboznai and his companions the Apharsachites, which were on this side the river, sent unto Darius the k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 copy of the letter that Tatnai, governor on this side the river, and Shetharboznai and his companions the Apharsachites, which were on this side the river, sent unto Darius the k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y sent a letter unto him, wherein was written thus; Unto Darius the king, all peac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it known unto the king, that we went into the province of Judea, to the house of the great God, which is built with great stones, and timber is laid in the walls, and this work goes fast on, and prospers in their hand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it known unto the king, that we went into the province of Judea, to the house of the great God, which is built with great stones, and timber is laid in the walls, and this work goes fast on, and prospers in their hand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 it known unto the king, that we went into the province of Judea, to the house of the great God, which is built with great stones, and timber is laid in the walls, and this work goes fast on, and prospers in their hand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sked we those elders, and said unto them thus, Who commanded you to build this house, and to make up these wall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asked we those elders, and said unto them thus, Who commanded you to build this house, and to make up these wall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 asked their names also, to certify you, that we might write the names of the men that were the chief of them.]]></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e asked their names also, to certify you, that we might write the names of the men that were the chief of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us they returned us answer, saying, We are the servants of the God of heaven and earth, and build the house that was built these many years ago, which a great king of Israel built and set up.]]></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us they returned us answer, saying, We are the servants of the God of heaven and earth, and build the house that was built these many years ago, which a great king of Israel built and set up.]]></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us they returned us answer, saying, We are the servants of the God of heaven and earth, and build the house that was built these many years ago, which a great king of Israel built and set up.]]></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fter that our fathers had provoked the God of heaven unto wrath, he gave them into the hand of Nebuchadnezzar the king of Babylon, the Chaldean, who destroyed this house, and carried the people away into Babyl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fter that our fathers had provoked the God of heaven unto wrath, he gave them into the hand of Nebuchadnezzar the king of Babylon, the Chaldean, who destroyed this house, and carried the people away into Babyl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after that our fathers had provoked the God of heaven unto wrath, he gave them into the hand of Nebuchadnezzar the king of Babylon, the Chaldean, who destroyed this house, and carried the people away into Babyl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n the first year of Cyrus the king of Babylon the same king Cyrus made a decree to build this house of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in the first year of Cyrus the king of Babylon the same king Cyrus made a decree to build this house of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vessels also of gold and silver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vessels also of gold and silver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vessels also of gold and silver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vessels also of gold and silver of the house of God, which Nebuchadnezzar took out of the temple that was in Jerusalem, and brought them into the temple of Babylon, those did Cyrus the king take out of the temple of Babylon, and they were delivered unto one, whose name was Sheshbazzar, whom he had made governo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id unto him, Take these vessels, go, carry them into the temple that is in Jerusalem, and let the house of God be built in his plac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aid unto him, Take these vessels, go, carry them into the temple that is in Jerusalem, and let the house of God be built in his plac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came the same Sheshbazzar, and laid the foundation of the house of God which is in Jerusalem: and since that time even until now has it been in building, and yet it is not finish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came the same Sheshbazzar, and laid the foundation of the house of God which is in Jerusalem: and since that time even until now has it been in building, and yet it is not finishe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therefore, if it seem good to the king, let there be search made in the king's treasure house, which is there at Babylon, whether it be so, that a decree was made of Cyrus the king to build this house of God at Jerusalem, and let the king send his pleasure to us concerning this matt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0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றா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ஆகாய் தீர்க்கதரிசியும், இத்தோவின் குமாரனாகிய சகரியா என்னும் தீர்க்கதரிசி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லும் எருசலேமிலுமுள்ள யூதருக்கு இஸ்ரவேல் தேவனின் நாமத்திலே தீர்க்கதரிசனம்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செயல்த்தியேலின் குமாரனாகிய செருபாபேலும் யோசதாக்கின் குமாரனாகிய யெசுவாவும் எழு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ள்ள தேவனுடைய ஆலயத்தைக் கட்டத்தொடங்கினார்கள்; அவர்களுக்குத் திடன்சொல்ல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கதரிசிகளு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க்காலத்திலே நதிக்கு இப்புறத்தில் இருக்கிற நாடுகளுக்கு அதிபதியாகிய தத்னாய் என்பவனும், சே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ஸ்னாயும், அவர்கள் வகையராவும் அவர்களிடத்துக்கு வந்து, இந்த ஆலயத்தைக் கட்டவும், இந்த ம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ப்பிக்கவும் உங்களுக்குக் கட்டளையிட்டவன் யார் என்று அவர்களைக்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அதற்கு ஏற்ற உத்தரவையும், இந்த மாளிகையைக் கட்டுகிற மனிதரின் நாமங்களையும்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னாலும் இந்தச் செய்தி தரியுவினிடத்திற்குப் போய் எட்டுகிறவரைக்கும் இவர்கள் யூதருடைய மூப்ப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யைத் தடுக்காதபடிக்கு, அவர்களுடைய தேவனின் கண் அவர்கள்மேல் வைக்கப்பட்டிருந்தது;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தைக்குறித்து அவர்கள் சொன்ன மறுமொழியைக் கடிதத்தில் எழுதிய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திக்கு இப்புறத்திலிருக்கிற தத்னாய் என்னும் தேசாதிபதியும், சேத்தார் பொஸ்னாயும், ந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றத்திலிருக்கிற அப்பற்சாகியரான அவன் வகையராவும், ராஜாவாகிய தரியுவுக்கு எழுதியனுப்பின கடி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லா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ராஜாவாகிய தரியுவுக்குச் சகல சமாதானமும் 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யூதர் சீமையிலுள்ள மகா தேவனுடைய ஆலயத்துக்குப்போனோம்; அது பெருங்கற்களால் கட்ட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ல்களின்மேல் உத்திரங்கள் பாய்ச்சப்பட்டு, அந்த வேலை துரிசாய் நடந்து,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டிவருகிறதென்பது ராஜாவுக்குத் தெரியலா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நாங்கள் அவர்கள் மூப்பர்களை நோக்கி: இந்த ஆலயத்தைக் கட்டவும், இந்த மதிலை எடுப்பி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க் கட்டளையிட்டது யார் என்று 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வுமல்லாமல், அவர்களுக்குள்ளே தலைவரான மனிதர் இன்னாரென்று எழுதி அறியப்படுத்தும்ப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ங்கள் என்னவென்றும் 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எங்களுக்குப் பிரதியுத்தரமாக, நாங்கள் பரலோகத்துக்கும் பூலோக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யிருக்கிறவருக்கு அடியாராயிருந்து, இஸ்ரவேலின் பெரிய ராஜா ஒருவன் அநேக வருஷங்களுக்கு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த்தீர்த்த இந்த ஆலயத்தை நாங்கள் மறுபடியும் கட்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எங்கள் பிதாக்கள் பரலோகத்தின் தேவனுக்குக் கோபமூட்டினபடியினால், அவர் இவர்களைப்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 என்னும் கல்தேயன் கையில் ஒப்புக்கொடுத்தார்; அவன் இந்த ஆலயத்தை நிர்மூல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ப் பாபிலோனுக்குக்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னாலும் பாபிலோன் ராஜாவாகிய கோரேசின் முதலாம் வருஷத்திலே, கோரேஸ் ராஜாவானவர் தேவனுடைய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க் கட்டும்படி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புகாத்நேச்சார் எருசலேமிருந்த தேவாலயத்திலிருந்து எடுத்து, பாபிலோன் கோவிலில் கொண்டு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ந்த தேவனுடைய ஆலயத்தின் பொன் வெள்ளிப் பணிமுட்டுகளையும் ராஜாவாகிய கோரேஸ் பாபி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லிருந்து எடுத்து, அவர் தேசாதிபதியாக நியமித்த செஸ்பாத்சாரென்னும் நாமமுள்ளவனிடத்தில்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வி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நோக்கி: நீ இந்தப் பணிமுட்டுகளை எடுத்து, எருசலேமிலிருக்கிற தேவாலயத்துக்குக் கொண்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ஆலயம் அதின் ஸ்தானத்திலே கட்டப்பட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அந்தச் செஸ்பாத்சார் வந்து, எருசலேமிலுள்ள தேவனுடைய ஆலயத்தின் அஸ்திபார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ள்முதல் இதுவரைக்கும் அது கட்டப்பட்டுவருகிறது; அது இன்னும் முடியவில்லை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ப்பொழுதும் ராஜாவுக்குச் சித்தமாயிருந்தால், எருசலேமிலுள்ள தேவனுடைய ஆலயத்தைக் கட்ட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ஸ் கட்டளையிட்டதுண்டோ என்று பாபிலோனில் இருக்கிற ராஜாவின் கஜானாவிலே ஆராய்ந்துபார்க்கவும்,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ஷயத்தில் ராஜாவினுடைய சித்தம் இன்னதென்று எங்களுக்கு எழுதியனுப்பவும் உத்தரவாக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னு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றா : 5]]></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2026-11-02T10:03:27Z</dcterms:created>
  <dcterms:modified xsi:type="dcterms:W3CDTF">2026-11-02T10:03:27Z</dcterms:modified>
  <dc:title>எஸ்றா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