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presProps" Target="presProps.xml"/>
  <Relationship Id="rId97" Type="http://schemas.openxmlformats.org/officeDocument/2006/relationships/viewProps" Target="viewProps.xml"/>
  <Relationship Id="rId9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is is the thing that you shall do unto them to hallow them, to minister unto me in the priest's office: Take one young bullock, and two rams without blemis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is is the thing that you shall do unto them to hallow them, to minister unto me in the priest's office: Take one young bullock, and two rams without blemis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unleavened bread, and cakes unleavened tempered with oil, and wafers unleavened anointed with oil: of wheaten flour shall you make th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unleavened bread, and cakes unleavened tempered with oil, and wafers unleavened anointed with oil: of wheaten flour shall you make th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you shall put them into one basket, and bring them in the basket, with the bullock and the two ram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you shall put them into one basket, and bring them in the basket, with the bullock and the two ram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aron and his sons you shall bring unto the door of the tabernacle of the congregation, and shall wash them with wate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aron and his sons you shall bring unto the door of the tabernacle of the congregation, and shall wash them with wate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you shall take the garments, and put upon Aaron the coat, and the robe of the ephod, and the ephod, and the breastplate, and gird him with the curious girdle of the eph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you shall take the garments, and put upon Aaron the coat, and the robe of the ephod, and the ephod, and the breastplate, and gird him with the curious girdle of the eph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ou shall put the turban upon his head, and put the holy crown upon the turba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hall you take the anointing oil, and pour it upon his head, and anoint hi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you shall bring his sons, and put coats upon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you shall bring his sons, and put coats upon th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you shall gird them with girdles, Aaron and his sons, and put the bonnets on them: and the priest's office shall be theirs for a perpetual statute: and you shall consecrate Aaron and his son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you shall gird them with girdles, Aaron and his sons, and put the bonnets on them: and the priest's office shall be theirs for a perpetual statute: and you shall consecrate Aaron and his son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you shall cause a bullock to be brought before the tabernacle of the congregation: and Aaron and his sons shall put their hands upon the head of the bullock.]]></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you shall cause a bullock to be brought before the tabernacle of the congregation: and Aaron and his sons shall put their hands upon the head of the bullock.]]></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you shall kill the bullock before the LORD, by the door of the tabernacle of the congregat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take of the blood of the bullock, and put it upon the horns of the altar with your finger, and pour all the blood beside the bottom of the alta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take of the blood of the bullock, and put it upon the horns of the altar with your finger, and pour all the blood beside the bottom of the alta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you shall take all the fat that covers the inwards, and the lobe that is above the liver, and the two kidneys, and the fat that is upon them, and burn them upon the alta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you shall take all the fat that covers the inwards, and the lobe that is above the liver, and the two kidneys, and the fat that is upon them, and burn them upon the alta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e flesh of the bullock, and his skin, and his dung, shall you burn with fire without the camp: it is a sin offering.]]></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e flesh of the bullock, and his skin, and his dung, shall you burn with fire without the camp: it is a sin offer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You shall also take one ram; and Aaron and his sons shall put their hands upon the head of the ra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You shall also take one ram; and Aaron and his sons shall put their hands upon the head of the ra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you shall slay the ram, and you shall take his blood, and sprinkle it round about upon the alt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ou shall cut the ram in pieces, and wash the inwards of him, and his legs, and put them unto his pieces, and unto his he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ou shall cut the ram in pieces, and wash the inwards of him, and his legs, and put them unto his pieces, and unto his hea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you shall burn the whole ram upon the altar: it is a burnt offering unto the LORD: it is a sweet savour, an offering made by fire unto the LOR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you shall burn the whole ram upon the altar: it is a burnt offering unto the LORD: it is a sweet savour, an offering made by fire unto the LOR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you shall take the other ram; and Aaron and his sons shall put their hands upon the head of the ra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you shall take the other ram; and Aaron and his sons shall put their hands upon the head of the ra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shall you kill the ram, and take of his blood, and put it upon the tip of the right ear of Aaron, and upon the tip of the right ear of his sons, and upon the thumb of their right hand, and upon the great toe of their right foot, and sprinkle the blood upon the altar round abou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shall you kill the ram, and take of his blood, and put it upon the tip of the right ear of Aaron, and upon the tip of the right ear of his sons, and upon the thumb of their right hand, and upon the great toe of their right foot, and sprinkle the blood upon the altar round abou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shall you kill the ram, and take of his blood, and put it upon the tip of the right ear of Aaron, and upon the tip of the right ear of his sons, and upon the thumb of their right hand, and upon the great toe of their right foot, and sprinkle the blood upon the altar round abou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you shall take of the blood that is upon the altar, and of the anointing oil, and sprinkle it upon Aaron, and upon his garments, and upon his sons, and upon the garments of his sons with him: and he shall be hallowed, and his garments, and his sons, and his sons' garments with hi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you shall take of the blood that is upon the altar, and of the anointing oil, and sprinkle it upon Aaron, and upon his garments, and upon his sons, and upon the garments of his sons with him: and he shall be hallowed, and his garments, and his sons, and his sons' garments with hi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you shall take of the blood that is upon the altar, and of the anointing oil, and sprinkle it upon Aaron, and upon his garments, and upon his sons, and upon the garments of his sons with him: and he shall be hallowed, and his garments, and his sons, and his sons' garments with hi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lso you shall take of the ram the fat and the rump, and the fat that covers the inwards, and the lobe above the liver, and the two kidneys, and the fat that is upon them, and the right shoulder; for it is a ram of consecrat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lso you shall take of the ram the fat and the rump, and the fat that covers the inwards, and the lobe above the liver, and the two kidneys, and the fat that is upon them, and the right shoulder; for it is a ram of consecrat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lso you shall take of the ram the fat and the rump, and the fat that covers the inwards, and the lobe above the liver, and the two kidneys, and the fat that is upon them, and the right shoulder; for it is a ram of consecrat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one loaf of bread, and one cake of oiled bread, and one wafer out of the basket of the unleavened bread that is before the LOR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one loaf of bread, and one cake of oiled bread, and one wafer out of the basket of the unleavened bread that is before the LOR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you shall put all in the hands of Aaron, and in the hands of his sons; and shall wave them for a wave offering before the L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you shall put all in the hands of Aaron, and in the hands of his sons; and shall wave them for a wave offering before the LO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you shall receive them of their hands, and burn them upon the altar for a burnt offering, for a sweet savour before the LORD: it is an offering made by fire unto the LO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you shall receive them of their hands, and burn them upon the altar for a burnt offering, for a sweet savour before the LORD: it is an offering made by fire unto the LOR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you shall receive them of their hands, and burn them upon the altar for a burnt offering, for a sweet savour before the LORD: it is an offering made by fire unto the LOR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you shall take the breast of the ram of Aaron's consecration, and wave it for a wave offering before the LORD: and it shall be your par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you shall take the breast of the ram of Aaron's consecration, and wave it for a wave offering before the LORD: and it shall be your par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you shall sanctify the breast of the wave offering, and the shoulder of the heave offering, which is waved, and which is heaved up, of the ram of the consecration, even of that which is for Aaron, and of that which is for his son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you shall sanctify the breast of the wave offering, and the shoulder of the heave offering, which is waved, and which is heaved up, of the ram of the consecration, even of that which is for Aaron, and of that which is for his son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you shall sanctify the breast of the wave offering, and the shoulder of the heave offering, which is waved, and which is heaved up, of the ram of the consecration, even of that which is for Aaron, and of that which is for his son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shall be Aaron's and his sons' by a statute for ever from the children of Israel: for it is an heave offering: and it shall be an heave offering from the children of Israel of the sacrifice of their peace offerings, even their heave offering unto the LOR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shall be Aaron's and his sons' by a statute for ever from the children of Israel: for it is an heave offering: and it shall be an heave offering from the children of Israel of the sacrifice of their peace offerings, even their heave offering unto the LOR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shall be Aaron's and his sons' by a statute for ever from the children of Israel: for it is an heave offering: and it shall be an heave offering from the children of Israel of the sacrifice of their peace offerings, even their heave offering unto the LOR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holy garments of Aaron shall be his sons' after him, to be anointed therein, and to be consecrated in the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holy garments of Aaron shall be his sons' after him, to be anointed therein, and to be consecrated in the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at son that is priest in his position shall put them on seven days, when he comes into the tabernacle of the congregation to minister in the holy plac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at son that is priest in his position shall put them on seven days, when he comes into the tabernacle of the congregation to minister in the holy plac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you shall take the ram of the consecration, and seethe his flesh in the holy plac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aron and his sons shall eat the flesh of the ram, and the bread that is in the basket by the door of the tabernacle of the congregat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aron and his sons shall eat the flesh of the ram, and the bread that is in the basket by the door of the tabernacle of the congregati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shall eat those things wherewith the atonement was made, to consecrate and to sanctify them: but a stranger shall not eat thereof, because they are holy.]]></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shall eat those things wherewith the atonement was made, to consecrate and to sanctify them: but a stranger shall not eat thereof, because they are holy.]]></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shall eat those things wherewith the atonement was made, to consecrate and to sanctify them: but a stranger shall not eat thereof, because they are holy.]]></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if ought of the flesh of the consecrations, or of the bread, remain unto the morning, then you shall burn the remainder with fire: it shall not be eaten, because it is holy.]]></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if ought of the flesh of the consecrations, or of the bread, remain unto the morning, then you shall burn the remainder with fire: it shall not be eaten, because it is holy.]]></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us shall you do unto Aaron, and to his sons, according to all things which I have commanded you: seven days shall you consecrate them.]]></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us shall you do unto Aaron, and to his sons, according to all things which I have commanded you: seven days shall you consecrate them.]]></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you shall offer every day a bullock for a sin offering for atonement: and you shall cleanse the altar, when you have made an atonement for it, and you shall anoint it, to sanctify it.]]></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you shall offer every day a bullock for a sin offering for atonement: and you shall cleanse the altar, when you have made an atonement for it, and you shall anoint it, to sanctify it.]]></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you shall offer every day a bullock for a sin offering for atonement: and you shall cleanse the altar, when you have made an atonement for it, and you shall anoint it, to sanctify it.]]></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Seven days you shall make an atonement for the altar, and sanctify it; and it shall be an altar most holy: whatsoever touches the altar shall be holy.]]></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Seven days you shall make an atonement for the altar, and sanctify it; and it shall be an altar most holy: whatsoever touches the altar shall be holy.]]></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Now this is that which you shall offer upon the altar; two lambs of the first year day by day continually.]]></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Now this is that which you shall offer upon the altar; two lambs of the first year day by day continually.]]></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he one lamb you shall offer in the morning; and the other lamb you shall offer at even:]]></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with the one lamb a tenth deal of flour mingled with the fourth part of an hin of beaten oil; and the fourth part of an hin of wine for a drink offering.]]></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with the one lamb a tenth deal of flour mingled with the fourth part of an hin of beaten oil; and the fourth part of an hin of wine for a drink offering.]]></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the other lamb you shall offer at even, and shall do thereto according to the food offering of the morning, and according to the drink offering thereof, for a sweet savour, an offering made by fire unto the LORD.]]></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the other lamb you shall offer at even, and shall do thereto according to the food offering of the morning, and according to the drink offering thereof, for a sweet savour, an offering made by fire unto the LORD.]]></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is shall be a continual burnt offering throughout your generations at the door of the tabernacle of the congregation before the LORD: where I will meet you, to speak there unto you.]]></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is shall be a continual burnt offering throughout your generations at the door of the tabernacle of the congregation before the LORD: where I will meet you, to speak there unto you.]]></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re I will meet with the children of Israel, and the tabernacle shall be sanctified by my glory.]]></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I will sanctify the tabernacle of the congregation, and the altar: I will sanctify also both Aaron and his sons, to minister to me in the priest's office.]]></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I will sanctify the tabernacle of the congregation, and the altar: I will sanctify also both Aaron and his sons, to minister to me in the priest's office.]]></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I will dwell among the children of Israel, and will be their God.]]></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y shall know that I am the LORD their God, that brought them forth out of the land of Egypt, that I may dwell among them: I am the LORD their God.]]></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y shall know that I am the LORD their God, that brought them forth out of the land of Egypt, that I may dwell among them: I am the LORD their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7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2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ர்கள் எனக்கு ஆசாரிய ஊழியம் செய்யும்படி அவர்களைப் பரிசுத்தப்படுத்தும் பொருட்டு, நீ அவர்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வேண்டியதாவது: ஒரு காளையும் பழுதற்ற இரண்டு ஆட்டுக்கடாக்களையும் தெரிந்துகொள்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ளிப்பில்லா அப்பத்தையும், எண்ணெயிலே பிசைந்த புளிப்பில்லா அதிரசங்களையும், எண்ணெய் பூச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ப்பில்லா அடைகளையும் கோதுமையின் மெல்லிய மாவினால் 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களை ஒரு கூடையிலே வைத்து, கூடையோடே அவைகளையும் காளையையும் இரண்டு ஆட்டுக்கடா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ஆரோனையும் அவன் குமாரரையும் ஆசரிப்புக் கூடாரத்தின் வாசல் முன்பாகச் சேரப்பண்ணி, அவர்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னால் கழு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 வஸ்திரங்களை எடுத்து, ஆரோனுக்கு உள்சட்டையையும், ஏபோத்தின் கீழ் அங்கியையும், ஏபோ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ப்பதக்கத்தையும் தரித்து, ஏபோத்தின் விசித்திரமான கச்சையையும் அவனுக்குக்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தலையிலே பாகையையும் வைத்து, பரிசுத்த கிரீடத்தைப் பாகையின்மேல் 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ஷேக தைலத்தையும் எடுத்து, அவன் தலையின்மேல் வார்த்து, அவனை அபிஷேகஞ்செய்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ன்பு அவன் குமாரரைச் சேரப்பண்ணி, ஆசாரிய ஊழியம் அவர்களுக்கு நித்திய கட்டளையாக இரு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ம் அங்கிகளை உடுத்து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ரோனுக்கும் அவன் குமாரருக்கும் இடைக்கச்சைகளைக் கட்டி, அவன் குமாரருக்குக் குல்லாக்களையும் 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யே ஆரோனையும் அவன் குமாரரையும் பிரதிஷ்டை பண்ணு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ளையை ஆசரிப்புக் கூடாரத்துக்கு முன்பாகக் கொண்டுவருவாயாக; அப்பொழுது ஆரோனும் அவன் குமா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கைகளைக் காளையினுடைய தலையின்மேல் வை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பு நீ அந்தக் காளையை ஆசரிப்புக் கூடாரத்து வாசலண்டையிலே கர்த்தருடைய சந்நிதானத்தில் அ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ன் இரத்தத்தில் கொஞ்சம் எடுத்து, உன் விரலினால் பலிபீடத்தின் கொம்புகள்மேல் இட்டு, மற்ற இர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வதையும் பலிபீடத்தின் அடியிலே ஊ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டல்களை மூடிய கொழுப்பு யாவையும், கல்லீரலின் மேலுள்ள சவ்வையும், இரண்டு குண்டிக்காய்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ன்மேலுள்ள கொழுப்பையும் எடுத்து, பலிபீடத்தின்மேல் தகித்து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ளையின் மாம்சத்தையும் அதின் தோலையும் அதின் சாணியையும் பாளயத்துக்குப் புறம்பே அக்கினி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ரிக்கக்கடவாய் ; இது பாவநிவாரண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ன்பு அந்த ஆட்டுக்கடாக்களில் ஒன்றைக் கொண்டுவந்து நிறுத்துவாயாக; அதினுடைய தலையின்மேல் ஆரோ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குமாரரும் தங்கள் கைகளை வை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க் கடாவை அடித்து, அதின் இரத்தத்தைப் பிடித்து, பலிபீடத்தின்மேல் சுற்றிலும் தெளி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ட்டுக்கடாவைச் சந்துசந்தாகத் துண்டித்து, அதின் குடல்களையும் அதின் தொடைகளையும் கழுவி,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த் துண்டங்களின்மேலும் அதின் தலையின்மேலும்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ஆட்டுக்கடா முழுவதையும் பலிபீடத்தின்மேல் தகித்துவிடுவாயாக; இது கர்த்தருக்குச் செலுத்தும் சர்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னபலி; இது சுகந்த வாசனையும் கர்த்தருக்குச் செலுத்தும் தகனபலியுமாய்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ன்பு மற்ற ஆட்டுக்கடாவையும் கொண்டுவந்து நிறுத்துவாயாக; அதினுடைய தலையின்மேல் ஆரோனு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ம் தங்கள் கைகளை வை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அந்தக் கடாவை அடித்து, அதின் இரத்தத்தில் கொஞ்சம் எடுத்து, ஆரோனின் வலதுகாது மட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குமாரரின் வலதுகாது மடலிலும், அவர்கள் வலதுகையின் பெருவிரலிலும், அவர்கள் வலதுகாலின் பெருவிர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டு, மற்ற இரத்தத்தைப் பலிபீடத்தின்மேல் சுற்றிலும் தெளி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லிபீடத்தின் மேலிருக்கும் இரத்தத்திலும் அபிஷேகதைலத்திலும் கொஞ்சம் எடுத்து, ஆரோனு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ங்களும் அவனுடைய குமாரரும் அவர்களுடைய வஸ்திரங்களும் பரிசுத்தமாக்கப்படும்படி, அவன்மேலு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ங்கள்மேலும் அவனுடைய குமாரர் மேலும் அவர்களுடைய வஸ்திரங்கள் மேலும் தெளி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ந்த ஆட்டுக்கடா பிரதிஷ்டையின் ஆட்டுக்கடாவானதால், அதிலுள்ள கொழுப்பையும் வாலையும் குடல்களை 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யும் கல்லீரலின்மேலுள்ள சவ்வையும் இரண்டு குண்டிக்காய்களையும் அவைகளின்மேலுள்ள கொழுப்பை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துபக்கத்து முன்னந்தொடை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கர்த்தருடைய சந்நிதானத்தில் வைத்திருக்கிற புளிப்பில்லா அப்பங்களுள்ள கூடையில் ஒரு அப்ப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யிட்ட அப்பமாகிய ஒரு அதிரசத்தையும் ஒரு அடையையும்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கள் எல்லாவற்றையும் ஆரோனின் உள்ளங்கைகளிலும் அவன் குமாரரின் உள்ளங்கைகளிலும் வைத்து, அவை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சந்நிதானத்தில் அசைவாட்டப்படும் காணிக்கையாக அசை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ன்பு அவைகளை அவர்கள் கைகளிலிருந்து எடுத்து, பலிபீடத்தின்மேல் சர்வாங்க தகனபலியோடு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சந்நிதானத்தில் சுகந்த வாசனையாகத் தகிக்கக்கடவாய்; இது கர்த்தருக்குச் செலுத்த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ன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ஆரோனுடைய பிரதிஷ்டையின் ஆட்டுக்கடாவிலே மார்க்கண்டத்தை எடுத்து, அதைக் கர்த்தருடைய சந்நிதா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வாட்டப்படும் காணிக்கையாக அசைவாட்டக்கடவாய்; அது உன் பங்கா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மேலும், ஆரோனுடைய பிரதிஷ்டைக்கும் அவன் குமாரருடைய பிரதிஷ்டைக்கும் நியமித்த ஆட்டுக்க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வாட்டப்படுகிற மார்க்கண்டத்தையும் ஏறெடுத்துப் படைக்கப்படுகிற முன்னந்தொடை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ப்படுத்து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து ஏறெடுத்துப் படைக்கிற படைப்பானதினால், இஸ்ரவேல் புத்திரர் பலியிடுகிறவைகளில் அவைகளே நி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க ஆரோனையும் அவன் குமாரரையும் சேர்வதாக; இஸ்ரவேல் புத்திரர் கர்த்தருடைய சந்நிதா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டுத்துப் படைக்கிற சமாதானபலிகளில் அவைகளே ஏறெடுத்துப் படைக்கும் படைப்பாயி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ஆரோனின் பரிசுத்த வஸ்திரங்கள், அவனுக்குப்பின், அவனுடைய குமாரரைச் சேரும்; அவர்கள்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த்திக்கொண்டு, அபிஷேகம்பண்ணப்பட்டுப் பிரதிஷ்டையாக்க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னுடைய குமாரரில் அவன் பட்டத்திற்கு வருகிற ஆசாரியன் பரிசுத்த ஸ்தலத்தில் ஆராதனை செய்வ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ப்புக் கூடாரத்தில் பிரவேசிக்கும்போது, அவைகளை ஏழுநாள்மட்டும் உடுத்திக்கொள்ள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பிரதிஷ்டையின் ஆட்டுக்கடாவைக் கொண்டுவந்து, அதின் மாம்சத்தைப் பரிசுத்த இடத்தில் வேவி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ந்த ஆட்டுக்கடாவின் மாம்சத்தையும், கூடையிலிருக்கிற அப்பத்தையும், ஆரோனும் அவன் குமா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ப்புக் கூடாரத்தின் வாசலிலே புசி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ர்களைப் பிரதிஷ்டை பண்ணிப் பரிசுத்தப்படுத்தும்பொருட்டு, அவைகளால் பாவநி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ப்பட்டபடியால், அவைகளை அவர்கள் புசிக்கக்கடவர்கள்; அந்நியனோ அவைகளைப் புசிக்கலாகாது;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ன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ரதிஷ்டையின் மாம்சத்திலும் அப்பத்திலும் ஏதாகிலும் விடியற்காலம் மட்டும் மீந்திருந்ததானால்,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லே சுட்டெரிப்பாயாக; அது புசிக்கப்படலாகாது, அது பரிசுத்த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இந்தப்பிரகாரம் நான் உனக்குக் கட்டளையிட்டபடி எல்லாவற்றையும் நீ ஆரோனுக்கும் அவன் குமார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யாக; ஏழுநாளளவும் நீ அவர்களைப் பிரதிஷ்டை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பாவநிவிர்த்திக்காக ஒவ்வொருநாளிலும் ஒவ்வொரு காளையைப் பாவநிவாரண பலியாகப் பலி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டத்துக்காகப் பிராயச்சித்தம் செய்த பின், அந்தப் பிலிபீடத்தைச் சுத்திசெய்ய வேண்டும்; அ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ப்படுத்தும்படி அதை அபிஷேகம் பண்ண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ஏழுநாளளவும் பலிபீடத்திற்காகப் பிராயச்சித்தஞ்செய்து, அதைப் பரிசுத்தமாக்கக்கடவாய்; பலிபீடமானது 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யிருக்கும்; பலிபீடத்தைத் தொடுகிறதெல்லாம் பரிசுத்த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லிபீடத்தின்மேல் நீ பலியிடவேண்டியது என்னவெனில்; இடைவிடாமல் ஒவ்வொருநாளிலும் ஒரு வயதான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டிகளைப் பலியி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ஒரு ஆட்டுக்குட்டியைக் காலையிலும், மற்ற ஆட்டுக்குட்டியை மாலையிலும் பலியி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ஒரு மரக்காலிலே பத்திலொரு பங்கானதும், இடித்துப் பிழிந்த காற்படி எண்ணெயிலே பிசைந்ததுமாகிய 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வையும், பானபலியாகக் கால்படி திராட்சரசத்தையும், ஒரு ஆட்டுக்குட்டியுடனே படை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மற்ற ஆட்டுக்குட்டியை மாலையிலே பலியிட்டு, காலையிலே செலுத்தின போஜனபலிக்கும் பானபலி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த்தபிரகாரம் அதைக் கர்த்தருக்குச் சுகந்த வாசனையான தகனபலியாகப் படைக்க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உன்னுடனே பேசும்படி நான் உங்களைச் சந்திக்கும் இடமாயிருக்கிற ஆசரிப்புக் கூடாரத்தினுடைய வாசலா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சந்நிதியிலே, உங்கள் தலைமுறைதோறும் செலுத்தப்படவேண்டிய நித்திய சர்வாங்க தகனபலி இ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ங்கே இஸ்ரவேல் புத்திரரைச் சந்திப்பேன்; அந்த ஸ்தலம் என்னுடைய மகிமையினால் பரிசுத்தமா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ஆசரிப்புக் கூடாரத்தையும் பலிபீடத்தையும் நான் பரிசுத்தமாக்குவேன்; எனக்கு ஆசாரிய ஊழி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படிக்கு, ஆரோனையும் அவன் குமாரரையும் பரிசுத்த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இஸ்ரவேல் புத்திரரின் நடுவே நான் வாசம்பண்ணி, அவர்களுக்குத் தேவனா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தங்கள் நடுவே நான் வாசம்பண்ணும்படி, தங்களை எகிப்து தேசத்திலிருந்து புறப்படப்பண்ணின நான்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 என்று அவர்கள் அறிவார்கள்; நானே அவர்கள் தேவனாகிய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9]]></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2026-09-16T23:53:21Z</dcterms:created>
  <dcterms:modified xsi:type="dcterms:W3CDTF">2026-09-16T23:53:21Z</dcterms:modified>
  <dc:title>யாத்திராகமம் : 29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