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உன் முகத்தை சேயீர்மலைக்கு நேராகத் திருப்பி அதற்கு விரோதமாகத் தீர்க்கதரிசனம் உர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ச் சொல்லவேண்டியது என்னவென்றால்: கர்த்தராகிய ஆண்டவர் உரைக்கிறார், சேயீர்மலையே, இதோ, நான் உனக்கு விரோதமாக வந்து, என் கையை உனக்கு விரோதமாகநீட்டி, உன்னைப் பாழும் அவாந்தரவெளியுமாக்க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ட்டணங்களை, வனாந்தரமாக்கிப்போடுவேன்; நீ பாழாய்ப்போவாய்; நான் கர்த்தர் என்று அறிந்துகொள்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ட்டணங்களை, வனாந்தரமாக்கிப்போடுவேன்; நீ பாழாய்ப்போவாய்; நான் கர்த்தர் என்று அறிந்துகொள்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ழைய பகையை வைத்து இஸ்ரவேல் புத்திரருடைய அக்கிரமம் நிறைவேறுகையில் அவர்களுக்கு உண்டான ஆபத்தின் காலத்திலே பட்டயத்தின் கூர்மையினால் அவர்களுடைய இரத்தத்தைச் சிந்தினபடியா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இரத்தப் பழிக்கு உன்னை ஒப்புவிப்பேன்; இரத்தப்பழி உன்னைப் பின்தொடரும் என்று கர்த்தராகிய ஆண்டவராயிருக்கிற நான் என் ஜீவனைக்கொண்டு சொல்லுகிறேன்; நீ இரத்தத்தை வெறுகாதபடியினால் இரத்தம் பின்தொட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ேயீர்மலையைப் பாழும் அவாந்தர இடமுமாக்கி, அதிலே போக்குவரவு செய்வார் இல்லாதபடி சங்காரஞ்செய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சேயீர்மலையைப் பாழும் அவாந்தர இடமுமாக்கி, அதிலே போக்குவரவு செய்வார் இல்லாதபடி சங்காரஞ்செய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மலைகளைக் கொலையுண்டவர்களாலே நிரப்புவேன்; உன் மேடுகளிலும் உன் பள்ளத்தாக்குகளிலும் உன் எல்லா ஆறுகளிலும் பட்டயத்தால் வெட்டுண்டவர்கள் விழ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மலைகளைக் கொலையுண்டவர்களாலே நிரப்புவேன்; உன் மேடுகளிலும் உன் பள்ளத்தாக்குகளிலும் உன் எல்லா ஆறுகளிலும் பட்டயத்தால் வெட்டுண்டவர்கள் விழ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ன்றைக்கும் அவாந்தரவெளியாயிருக்கும்படி செய்வேன்; உன் பட்டணங்கள் குடியேற்றப்படுவதில்லை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ஜாதிகளும் இரண்டுதேசங்களும் கர்த்தர் வசமாயிருந்தும், அவைகள் என்னுடையவைகளாகும், நான் அவைகளைச் சுதந்தரித்துக்கொள்ளுவேன் என்று நீ சொல்லுகிறபடியின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்மேல் வைத்த வர்மத்தினால் செய்த உன் கோபத்துக்குத்தக்கதாகவும், உன் பொறாமைக்குதக்கதாகவும் நான் செய்து, கர்த்தராகிய ஆண்டவராயிருக்கிற நான் உன்னை நியாயந்தீர்க்கும்போது, என்னை அவர்களுக்குள் அதினால் அறிய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மலைகள் பாழாக்கப்பட்டு எங்களுக்கு இரையைாகக் கொடுக்கப்பட்டது என்று, நீ அவைகளுக்கு விரோதமாய்ச் சொன்ன உன் நிந்தனைகளையெல்லாம் கர்த்தராகிய நான் கேட்டேன் என்று அப்பொழுது அறிந்துகொள்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ாயினால் எனக்குவிரோதமாகப் பெருமைபாராட்டி, எனக்கு விரோதமாக உங்கள் வார்த்தைகளைப் பெருகப்பண்ணினீர்கள்; அதை நான் 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ூமியெல்லாம் மகிழும்போது நான் உன்னைப் பாழாயிருக்கும்படி செய்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வம்சத்தாரின் சுதந்தரம் பாழாய்ப்போனதைக் கண்டு மகிழ்ந்தாயே, உனக்கும் அப்படியே சம்பவிக்கச்செய்வேன்; சேயீர் மலையே, ஏதோமே, நீ முழுதும் பாழாவாய்; அதினால் நான் கர்த்தர் என்று அறிந்துகொள்வார்களென்று உரைத்தார் என்று சொல்ல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శేయీరు పర్వతమువైపు నీ ముఖము త్రిప్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ానికి మాట యెత్తి ఈలాగు ప్రవచింపుముప్రభువగు యెహోవా సెలవిచ్చునదేమనగాశేయీరు పర్వతమా,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ోధినైతిని, నా హస్తము నీమీద చాపి నిన్ను పాడు గాను నిర్జనముగాను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నిర్జనముగా ఉండు నట్లు నీ పట్టణములను ఎడారులుగా చేసెదను, నీవు పాడవుదువు, అప్పుడు నేను యెహోవా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నని నీవు తెలిసి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శ్రాయేలీయుల యెడల ఎడతెగని పగకలిగి, వారి దోషసమాప్తికాలమున వారికి ఉపద్రవము కలిగిన సమయమున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ఖడ్గమున కప్పగించితివ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జీవముతోడు నేను నిన్ను రక్తముగా చేసె దను, రక్తము నిన్ను తరుమును, రక్తము నీకిష్టమాయ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క్తమే నిన్ను తరుమును,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చ్చువారును పోవువారును లేకుండ అందరిని నిర్మూలముచేసి నేను శేయీరు పర్వతమును పాడుగాను నిర్జనమ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తని పర్వతములను హత మైనవారితో నింపుదును, నీ కొండలలోను నీ లోయల లోను నీ వాగులన్నిటిలోన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డ్గముచేత హతులై కూ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ేను యెహోవానై యున్నానని మీరు తెలిసికొనునట్లు నీ పట్టణములు మరల కట్టబడకుండ ఎల్లప్పుడును పాడ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జ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అక్కడనుండినను ఆ రెండు జనములును ఆ రెండు దేశ ములును మనవే; మనము వాటిని స్వాధీనపరచుకొం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ండని నీవనుకొంటివ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ా జీవముతోడు నీవు వారి యెడల పట్టిన పగవలన వారికి చూపిన అసూయచొప్పునను క్రోధము చొప్పునను నేన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ిన పనిచేసి, నిన్ను శిక్షించుటవలన వారికి నన్ను నేనే తెలియపర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వి పాడైనవి, మనకు ఆహారముగా అప్పగింపబడినవని నీవు ఇశ్రాయేలు పర్వతములనుగురించి పలికిన దూష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్నియు యెహోవానగు నాకు వినబడెనని నీవు తెలిసికొ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ెద్దనోరు చేసికొని మీరు నామీద విస్తారముగా ఆడిన మాటలు నాక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ప్రభు వగు యెహోవా సెలవిచ్చునదేమనగాలోకమంతయు సంతోషించునప్పుడు నాశనము నేను నీ మీదికి రప్పించె 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ఇశ్రాయేలీయుల స్వాస్థ్యము పాడైపోవుట చూచి నీవు సంతోషించితివి గనుక నీకును ఆ ప్రకారము గానే చేసెద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ేయీరు పర్వతమా, నీవు పాడవుదువు, ఎదోము దేశము యావత్తును పాడైపోవును, అప్పుడు నేను యెహోవానై యున్నా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2026-10-21T06:23:12Z</dcterms:created>
  <dcterms:modified xsi:type="dcterms:W3CDTF">2026-10-21T06:23:12Z</dcterms:modified>
  <dc:title>యెహెజ్కేలు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