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யென்னும் அடிமரத்திலிருந்து ஒரு துளிர் தோன்றி, அவன் வேர்களிலிருந்து ஒரு கிளை எழும்பிச்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 அவருக்கு அரைக்கட்டும், சத்தியம் அவருக்கு இடைக்கச்சையு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ష్షయి మొద్దునుండి చిగురు పుట్టును వాని వేరులనుండి అంకురము ఎదిగి ఫల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ఆత్మ జ్ఞానవివేకములకు ఆధారమగు ఆత్మ ఆలోచన బలములకు ఆధారమగు ఆత్మ తెలివిని యెహోవా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భక్తులను పుట్టించు ఆత్మ అతనిమీద నిలు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భయము అతనికి ఇంపైన సువాసన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ంటి చూపునుబట్టి అతడు తీర్పుతీర్చడు తాను వినుదానినిబట్టి విమర్శచేయడు నీతినిబట్టి బీద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తీర్చును భూనివాసులలో దీనులైనవారికి యథార్థముగావిమర్శ చేయును తన వాగ్దండము చేత లోకమును కొ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పెదవుల ఊపిరిచేత దుష్టులను చం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ని నడుమునకు నీతియు అతని తుంట్లకు సత్యమును నడికట్ట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ోడేలు గొఱ్ఱపిల్లయొద్ద వాసముచేయును చిఱుతపులి మేకపిల్లయొద్ద పండుకొనును దూడయు కొదమసింహమును పెంచ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డెయు కూడుకొనగా బాలుడు వాటిని తో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వులు ఎలుగులు కూడి మేయును వాటి పిల్లలు ఒక్క చోటనే పండుకొనును ఎద్దు మేయునట్లు సింహము గడ్డి మ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ాలుకుడుచుపిల్ల నాగుపాము పుట్టయొద్ద ఆట్లా డును మిడినాగు పుట్టమీద పాలువిడిచిన పిల్ల తన చెయ్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రిశుద్ధ పర్వతమందంతటను ఏ మృగమును హాని చేయదు నాశముచేయదు సముద్రము జలముతో నిండియున్నట్టు లో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గూర్చిన జ్ఞానముతో నిండ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దినమున ప్రజలకు ధ్వజముగా నిలుచుచుండు యెష్షయి వేరు చిగురునొద్ద జనములు విచారణ చేయు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మస్థలము ప్రభావము గల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దినమున శేషించు తన ప్రజల శేషమును అష్షూరులోనుండియు ఐగుప్తులోనుండియు పత్రోసులో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షులోనుండియు ఏలాములోనుండియు షీనారులోనుండియు హమాతులో నుండియు సముద్రద్వీపములలోనుండియు విడ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టకు యెహోవా రెండవమారు తన చెయ్యి చా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జనములను పిలుచుటకు ఆయన యొక ధ్వజము నిలువ బెట్టును భ్రష్టులైపోయిన ఇశ్రాయేలీయులను పోగు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యొక్క నాలుగు దిగంతములనుండి చెదరి పోయిన యూదా వారిని సమకూ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ఫ్రాయిమునకున్న మత్సరము పోవును యూదా విరోధులు నిర్మూలమగుదురు ఎఫ్రాయిము యూదాయందు మత్సరపడడు యూ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ును బాధింప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ఫిలిష్తీయుల భుజముమీద ఎక్కుదురు పడమటివైపుకు పరుగెత్తిపోవుదురు ఏకీభవించి తూర్ప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ందురు ఎదోమును మోయాబును ఆక్రమించుకొందురు అమ్మోనీయులు వారికి లో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యెహోవా ఐగుప్తు సముద్రముయొక్క అఖాతమును నిర్మూలము చేయును వేడిమిగల తన ఊపిరిని ఊదును యూఫ్రటీ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ి మీద తన చెయ్యి ఆడించును ఏడు కాలువలుగా దాని చీలగొట్టును పాదరక్షలు తడువకుండ మనుష్యులు దాట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వున ఐగుప్తుదేశమునుండి ఇశ్రాయేలు వచ్చిన దినమున వారికి దారి కలిగినట్లు అష్షూరునుండి వచ్చ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 శేషమునకు రాజమార్గమ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2026-10-21T04:43:27Z</dcterms:created>
  <dcterms:modified xsi:type="dcterms:W3CDTF">2026-10-21T04:43:27Z</dcterms:modified>
  <dc:title>యెషయా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