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சனத்தைக் கவனமாய்க் கேளுங்கள்; இது நீங்கள் என்னைத் தேற்றரவுபண்ணுவதுபோல இ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ேசப்போகிறேன், சகித்திருங்கள்; நான் பேசினபின்பு பரியாசம்பண்ண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ேசப்போகிறேன், சகித்திருங்கள்; நான் பேசினபின்பு பரியாசம்பண்ண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னுஷனைப்பார்த்தா அங்கலாய்க்கிறேன்? அப்படியானாலும் என் ஆவி விசனப்படாதிருக்கும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க் கவனித்துப்பாருங்கள், அப்பொழுது நீங்கள் பிரமித்து, உங்கள் வாயைக் கையால் பொத்திக்கொள்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நான் நினைக்கையில் கலங்குகிறேன்; நடுக்கம் என் மாம்சத்தைப் பிடி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ஜீவித்து விருத்தராகி, வல்லவராவானேன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ுங்கூட அவர்கள் சந்ததியார் அவர்களுக்கு முன்பாகவும், அவர்கள் பிள்ளைகள் அவர்கள் கண்களுக்கு முன்பாகவும் திடப்ப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ுங்கூட அவர்கள் சந்ததியார் அவர்களுக்கு முன்பாகவும், அவர்கள் பிள்ளைகள் அவர்கள் கண்களுக்கு முன்பாகவும் திடப்படு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ீடுகள் பயமில்லாமல் பத்திரப்பட்டிருக்கும்; தேவனுடைய மிலாறு அவர்கள்மேல் வருகிற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ீடுகள் பயமில்லாமல் பத்திரப்பட்டிருக்கும்; தேவனுடைய மிலாறு அவர்கள்மேல் வருகிற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எருது பொலிந்தால் வீணாய்ப்போகாது; அவர்களுடைய பசு சினை அழியாமல் ஈனுகிறது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எருது பொலிந்தால் வீணாய்ப்போகாது; அவர்களுடைய பசு சினை அழியாமல் ஈனுகிறது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தங்கள் குழந்தைகளை ஒரு மந்தையைப்போல வெளியேபோகவிடுகிறார்கள்; அவர்கள் பிள்ளைகள் குதித்து விளையாட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ம்புரையும் சுரமண்டலத்தையும் எடுத்துப் பாடி, கின்னரத்தின் ஓசைக்குச் சந்தோஷப்பட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ெல்வவான்களாய்த் தங்கள் நாட்களைப் போக்கி, ஒரு ணப்பொழுதிலே பாதாளத்தில் இறங்க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ெல்வவான்களாய்த் தங்கள் நாட்களைப் போக்கி, ஒரு ணப்பொழுதிலே பாதாளத்தில் இறங்க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ேவனை நோக்கி: எங்களைவிட்டு விலகியிரும், உம்முடைய வழிகளை அறிய விரும்போ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ேவனை நோக்கி: எங்களைவிட்டு விலகியிரும், உம்முடைய வழிகளை அறிய விரும்போ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ர்வவல்லவரை நாம் சேவிக்க அவர் யார்? அவரை நோக்கி ஜெபம்பண்ணுவதினால் நமக்குப் பிரயோஜனம் என்ன என்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ர்வவல்லவரை நாம் சேவிக்க அவர் யார்? அவரை நோக்கி ஜெபம்பண்ணுவதினால் நமக்குப் பிரயோஜனம் என்ன என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வர்கள் வாழ்வு அவர்கள் கையிலிராது;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த்தனைச் சடுதியில் துன்மார்க்கரின் விளக்கு அணைந்துபோம்; அவர் தமது கோபத்தினால் வேதனைகளைப் பகிர்ந்துகொடுக்கையில், அவர்கள் ஆபத்து அவர்கள்மேல் வ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த்தனைச் சடுதியில் துன்மார்க்கரின் விளக்கு அணைந்துபோம்; அவர் தமது கோபத்தினால் வேதனைகளைப் பகிர்ந்துகொடுக்கையில், அவர்கள் ஆபத்து அவர்கள்மேல் வ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ாற்றுமுகத்திலிருக்கிலிருக்கிற துரும்பைப்போலவும், பெருங்காற்று பறக்கடிக்கிற பதரைப்போலவும் இருக்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னுடைய அக்கிரமத்தை அவன் பிள்ளைகளுக்கு வைத்துவைக்கிறார்; அவன் உணரத்தக்கவிதமாய் அதை அவனுக்குப் பலிக்கப்பண்ண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னுடைய அக்கிரமத்தை அவன் பிள்ளைகளுக்கு வைத்துவைக்கிறார்; அவன் உணரத்தக்கவிதமாய் அதை அவனுக்குப் பலிக்கப்பண்ண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அழிவை அவனுடைய கண்கள் காணும், சர்வவல்லவருடைய உக்கிரத்தைக் குடி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தங்களின் தொகை குறுக்கப்படும்போது, அவனுக்குப்பிற்பாடு அவன் வீட்டைப்பற்றி அவனுக்கு இருக்கும் விருப்பமென்ன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தங்களின் தொகை குறுக்கப்படும்போது, அவனுக்குப்பிற்பாடு அவன் வீட்டைப்பற்றி அவனுக்கு இருக்கும் விருப்பமென்ன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யர்ந்தோரை நியாயந்தீர்க்கிற தேவனுக்கு அறிவை உணர்த்த யாராலாகும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நிர்வாகத்தோடும் சுகத்தோடும் வாழ்ந்து குறையற்ற பெலனுள்ளவனாய்ச் சா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நிர்வாகத்தோடும் சுகத்தோடும் வாழ்ந்து குறையற்ற பெலனுள்ளவனாய்ச் சா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டைய பால்பாத்திரங்கள் பாலால் நிரம்பியிருக்கிறது, அவன் எலும்புகளில் ஊன் புஷ்டியா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ேறொருவன் ஒரு நாளாவது சந்தோஷத்தோடே சாப்பிடாமல் மனக்கிலேசத்தோடே சா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ேறொருவன் ஒரு நாளாவது சந்தோஷத்தோடே சாப்பிடாமல் மனக்கிலேசத்தோடே சா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ருவரும் சமமாய் மண்ணிலே படுத்துக்கொள்ளுகிறார்கள்; புழுக்கள் அவர்களை மூ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உங்கள் நினைவுகளையும், நீங்கள் என்னைப்பற்றி அநியாயாமாய்க் கொண்டிருக்கும் ஆலோசனைகளையும் அறி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ரபுவினுடைய வீடு எங்கே? துன்மார்க்கருடைய கூடாரம் எங்கே என்று சொல்லுகிற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ரபுவினுடைய வீடு எங்கே? துன்மார்க்கருடைய கூடாரம் எங்கே என்று சொல்லுகிற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ழிநடந்துபோகிறவர்களை நீங்கள் கேட்கவில்லையா? அவர்கள் சொல்லும் குறிப்புகளை நீங்கள் அறியவில்லையா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ுன்மார்க்கன் ஆபத்துநாளுக்கென்று வைக்கப்படுகிறான்; அவன் கோபாக்கினையின் நாளுக்கென்று கொண்டுவரப்பட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ுன்மார்க்கன் ஆபத்துநாளுக்கென்று வைக்கப்படுகிறான்; அவன் கோபாக்கினையின் நாளுக்கென்று கொண்டுவரப்படு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ழியை அவன் முகத்துக்கு முன்பாகத் தூண்டிக் காண்பிக்கிறவன் யார்? அவன் செய்கைக்குத்தக்க பலனை அவனுக்குச் சரிக்கட்டுகிறவன் யார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ழியை அவன் முகத்துக்கு முன்பாகத் தூண்டிக் காண்பிக்கிறவன் யார்? அவன் செய்கைக்குத்தக்க பலனை அவனுக்குச் சரிக்கட்டுகிறவன் யார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கல்லறைக்குக் கொண்டுவரப்படுகிறான்; அவன் கோரி காக்கப்பட்டிருக்க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ள்ளத்தாக்கின் புல்பத்தைகள் அவனுக்கு இன்பமாயிருக்கும்; அவனுக்கு முன்னாக எண்ணிறந்த ஜனங்கள் போனதுபோல அவனுக்குப் பின்னாக ஒவ்வொருவரும் அவ்விடத்துக்குச் செல்ல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வீணான ஆறுதலை எனக்குச் சொல்லுகிறது என்ன? உங்கள் மறுமொழிகளில் உண்மைக்கேடு இருக்கிறது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வீணான ஆறுதலை எனக்குச் சொல்லுகிறது என்ன? உங்கள் மறுமொழிகளில் உண்மைக்கேடு இருக்கிறத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ইয়োব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আমি যা বলি অনুগ্রহ করে শোন, আমাকে সান্ত্বনা দিতে এটাই হোক তোমার পথ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সম্পর্কে ধৈর্য়্য় ধর এবং আমাকে কথা বলতে দাও| আমার বলা শেষ হলে, তোমরা আমায় নিয়ে মজা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আমি লোকের নামে অভিয়োগ করছি না| আমার অসহিষ্ণুতার য়থেষ্ট কারণ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দিকে দেখ এবং আতঙ্কিত হও| তোমার হাত তোমার মুখের ওপরে রাখ এবং বিস্মযের সঙ্গে তাকিযে দেখ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যখন ভাবি আমার প্রতি কি ঘটেছে, আমি তখন ভয় পাই, আমার শরীর কাঁপতে থাক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েন দুষ্ট লোকরা দীর্ঘ জীবন বাঁচে? কেন তারা বৃদ্ধ হয় ও সফল হ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ুষ্ট লোকরা তাদের সন্তানদের দেখে, তাদের সঙ্গে বড় হতে দেখে| দুষ্ট লোকরা তাদের নাতিদের দেখার জন্য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ওদের ঘরবাড়ী নিরাপদে থাকে এবং ওরাও নিঃশঙ্ক থাকে| ওদের শাস্তি দেওয়ার জন্য ঈশ্বর একটি লাঠ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দের বলদগুলো সঙ্গম করতে কখনো অপারগ নয়| তাদের গাভীগুলোর বাছুর হয় এবং জন্মের সময়ে বাছুর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ে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ুষ্ট লোকরা তাদের সন্তানদের, মেষশাবকের মত খেলা করতে পাঠায়| তাদের সন্তানরা নাচ করত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খঞ্জর, বীণা এবং বাঁশির সঙ্গে নাচ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মন্দ লোকরা জীবত্‌কালেই তাদের সাফল্য ভোগ করে| তারপর তারা মারা যায় এবং দুর্ভোগ না ভুগে কবর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মন্দ লোকরা ঈশ্বরকে বলে, ‘আমাদের একা ছেড়ে দাও! তুমি আমাদের দিয়ে কি করাতে চাও, সে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পরোযা করি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্দ লোকরা আরও বলে, ‘কে সর্বশক্তিমান ঈশ্বর? আমাদের তাকে সেবা করার দরকার নেই! তার কাছে প্রার্থ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ই বা কি লাভ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একথা সত্য য়ে দুষ্ট লোকরা তাদের ভবিষ্যত্‌ স্থির করতে পারে না| আমি ওদের মতামত গ্রহণ ক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কতবার মন্দ লোকদের আলো নিভে যায়? কতবার মন্দ লোকদের ওপর দুর্গতি ঘনিয়ে আসে? কতবা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দ্ধ হয়ে ওদের শাস্তি দে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ত বার তারা খড়কুটোর মতো উড়ে যায় কিংবা ঝোড়ো বাতাসের মুখে তুষের মত উড়ে যা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তুমি বলছো, ‘পিতার পাপের জন্য ঈশ্বর তার সন্তানকে শাস্তি দেন|’ না! ঈশ্বরের উচিত্‌ পাপ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ওয়া| তখনই মন্দ লোক বুঝতে পারবে তার নিজের পাপের জন্যই তাকে শাস্তি দেওয়া হল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পাপীকে তার নিজের পতন দেখতে দাও| তাকে সর্বশক্তিমান ঈশ্বরের ক্রোধ অনুভব কর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ক জন মন্দ লোকের জীবন যখন শেষ হয়ে যায়, এবং সে যখন মারা যায়, তখন সে ফেলে যাওয়া সংসারের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ন্তাও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কেউই ঈশ্বরকে জ্ঞানের শিক্ষা দিতে পারে না| ঈশ্বর গুরুত্বপূর্ণ লোকদেরও বিচার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ক জন লোক পরিপূর্ণ এবং সফল জীবন অতিবাহিত করে মারা যায়| সে সম্পূর্ণ আরাম ও নিরাপত্তার জীব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টিয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 দেহ সুপুষ্ট ছিলো এবং তার হাড়গুলো তখনও শক্ত 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অন্য এক জনও কঠোর জীবন সংগ্রামের পর দুঃখী হৃদয় নিয়ে মারা গেল| সে কোন দিনই ভালো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ভোগ করতে পা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শেষ কালে, ওই দুই জন লোকই এক সঙ্গে ধূলিতে শুয়ে থাকবে, উভয়ের দেহই পোকাতে ছেয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কিন্তু আমি জানি তুমি কি চিন্তা করছো, এবং আমি জানি তুমি আমাকে আঘাত করতে চা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ুমি হয়তো বলতে পারো: ‘আমাকে রাজপুত্রের সুন্দর ঘড়বাড়ী দেখাও| এখন দেখাও, কোথায় দুষ্ট লোকরা 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সত্যই তুমি ভ্রমণকারীর সঙ্গে কথা বলেছো| নিশ্চিত ভাবে তুমি তাদের গল্পকেই গ্রহ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দুর্গতি যখন আসে, তখন মন্দ লোকরা বিপদ থেকে বেঁচে যায়| ঈশ্বর যখন তাঁর ক্রোধ প্রদর্শন করেন,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বেঁচ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মন্দ লোকের মন্দ কাজের জন্য কেউই তার মুখের ওপর সমালোচনা করে না| তার মন্দ কাজের জন্য কেউই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খন দুষ্ট ব্যক্তিকে কবরে বয়ে নিয়ে যাওয়া হয়, তার কবরের কাছে একজন রক্ষী দাঁড়িয়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সেই মন্দ লোকের জন্য কবরের মাটিও রমণীয হয়ে ওঠে| এবং তার শবযাত্রায হাজার হাজার লোক অংশ ন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তাই, তোমার শূন্যগর্ভ কথা দিয়ে তুমি আমাকে সান্ত্বনা দিতে পারবে না| তোমার উত্তর কোন কাজেই আস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2026-10-20T05:18:37Z</dcterms:created>
  <dcterms:modified xsi:type="dcterms:W3CDTF">2026-10-20T05:18:37Z</dcterms:modified>
  <dc:title>ইয়োব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