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823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 the work ! to the work ! We are servants of God, 
Let us follow the path that our Master has trod ;
With the balm of His counsel our 
strength to renew, 
Let us do with our might what our 
hands find to do.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oiling on ! . . . Toiling on ! . . . 
Toiling on ! . . . Toiling on ! . . . 
Let us hope, . . Let us watch, . . 
And labour till the Master comes.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To the work ! to the work ! Let the hungry be fed,
To the fountain of Life let the weary be led ; 
In the cross and its banner our glory shall be,
While we herald the tidings,  Salvation is free.”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To the work ! to the work ! There is 
labour for all,
For the kingdom of darkness and error shall fall : 
And the name of Jehovah exalted shall be 
In the loud swelling chorus,  Salvation free.”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To the work ! to the work ! in the 
strength of the Lord, 
And a robe and a crown shall our 
labour reward ;
When the home of the faithful our dwelling shall be, 
And we shout with the ransomed, 
Salvation is free .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9">
  <a:themeElements>
    <a:clrScheme name="Theme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2026-06-18T07:01:26Z</dcterms:created>
  <dcterms:modified xsi:type="dcterms:W3CDTF">2026-06-18T07:01:26Z</dcterms:modified>
  <dc:title>Hymn : 751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