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தையைப் பர்வதங்களின்மேல் போட்டு, உன் உடலினாலே பள்ளத்தாக்குகளை நிரப்ப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நீந்தின தேசத்தின்மேல் உன் இரத்தத்தைப் பர்வதங்கள்மட்டும் பாயச்செய்வேன்; ஆறுகள் உன்னாலே நிரம்ப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பாபிலோன் ராஜாவின் பட்டயம் உன்மேல் வ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பன்னிரண்டாம் வருஷம் அந்த மாதத்தின் பதினைந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মৃত্যুর সেই স্থানে অশূর ও তার সমস্ত সৈন্যরা রয়েছে; তাদের কবর রয়েছে সেই গভীরতম গর্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ঐসব অশূরীয় সৈন্যরা যুদ্ধে হত হয়েছিল আর তাদের কবরগুলি তার ঐ কবরের পাশেই রয়েছে| জীবিত কাল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ভীত করত কিন্তু এখন তারা সবাই শান্ত তারা সবাই যুদ্ধে নিহ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এলম সেখানে রয়েছে; তার সৈন্যরা তার কবরের চারপাশে রয়েছে; তাদের সবাই যুদ্ধে নিহত হয়েছিল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রা গভীরতম গর্তে গিয়েছে| জীবিত কালে তারা লোকদের ভীত করত কিন্তু তারা তাদের লজ্জা সমেত ঐ গভ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ত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ুদ্ধে নিহত সমস্ত সৈন্য ও এলমের জন্য তারা বিছানা পেতেছে| এলমের সৈন্যরা তার কবরের চারপাশ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বিদেশীরা যুদ্ধে নিহত হয়েছিল| জীবিত কালে তারা লোকেদের সন্ত্রস্ত করত কিন্তু তারা তাদের লজ্জা সম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গভীর গর্তে গিয়েছে| তারা নিহত অন্যসব লোকেদের সঙ্গ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মেশক, তূবল এবং তাদের সব সেনারা ঐখানে রয়েছে; তাদের কবরও তারই পাশে| ঐসব বিদেশীরা যুদ্ধে নি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এরাই জীবিত কালে লোকদের ভীত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্বাদশতম বছরের নির্বাসনের দ্বাদশতম মাসের প্রথম দিনে প্রভুর এই বাক্য আমার কাছে এল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খন তারা বহু পূর্বে যে সব শক্তিশালী লোকরা মারা গিয়েছিল তাদের সাথে শায়িত| তারা তাদের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ত্র সমেত কবরস্থ| তাদের অস্ত্রগুলি তাদের মাথার নীচে কিন্তু পাপ তাদের হাড়ের মধ্যে কারণ তাদে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লে তারা লোকদের ভী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ে মনুষ্যসন্তান, মিশরের রাজা ফরৌণের সম্বন্ধে শোকের এই গান গেযে তাকে বল:“‘তুমি নিজেকে উপ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দিয়ে হেঁটে যাওয়া যুব সিংহের মত মনে করতে| কিন্তু আসলে তুমি হৃদের দানবের মত| তুমি জলস্রো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পথ করে নিয়ে এগিয়ে যেতে, তোমার পা দিয়ে তুমি জল কাদাময় করে তুলতে| তুমিই নদীগুলিকে আলোড়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ত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মিশর, তুমিও ধ্বংস হবে এবং ঐসব বিদেশীদের পাশে শয়ন করবে| তুমি ঐসব অন্য সৈন্যরা, যারা যুদ্ধে নি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তাদের সাথে শয়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র সদাপ্রভু এই কথাগুলি বলেন:“আমি বহু লোক জন একত্র করেছি| এবার আমি তোমার উপরে আমার জ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ব| তারপর লোকে তোমায় টেনে তু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ইদোমও সেখানে রয়েছে; তার রাজারা অন্য নেতাদের সঙ্গে সেখানে রয়েছে| তারাও শক্তিশালী সৈন্য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খন তারা যুদ্ধে হত অন্যান্য লোকদের সঙ্গে শায়িত| তারা ঐখানে ঐ বিদেশীদের পাশে শায়িত| গভীর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তে যারা গেছে তাদের সাথে তারা সেখান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আমি তোমায় মাটিতে ফেলে দেব| আমি তোমায় মাঠে ছুঁড়ে ফেলব| আকাশের সমস্ত পাখী যাতে তোম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রাম করে সেই ব্যবস্থাই আমি করব| সমস্ত বন্য পশুরা এসে তৃপ্ত না হওয়া পর্য়ন্ত যাতে তোমাকে খ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 তার ব্যবস্থা আমি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তোমার দেহ পর্বতের উপরে ছড়িয়ে দেব| উপত্যকাগুলি আমি তোমার মৃতদেহে পূর্ণ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র রক্ত পর্বতের উপর ঢেলে মাটি ভিজিয়ে ফেলব| নদীগুলি তোমার দ্বারা পূর্ণ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কে অদৃশ্য করে দেব| আমি আকাশ ঢেকে ফেলে তারাগুলিকে অন্ধকারময় করব| আমি সূর্য়কে মেঘের পে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কিয়ে রাখব| আমি তোমার সমস্ত আলোকে অন্ধকার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য়েকটি আলো আছে যা আকাশকে আলোকিত করে, কিন্তু তোমার কাছে সেগুলো যাতে অন্ধকার দেখায় আম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স্থা করব| আমি তোমার সমস্ত দেশগুলিকে অন্ধকারময় করে দেব|” প্রভু আমার সদাপ্রভু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আমি যখন তোমাদের বন্দী হিসেবে যে দেশ তোমরা জান না এমন এক দেশে পাঠাব তখন বহু লোক দুঃখি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গ্রস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উপজাতি তোমায় দেখে অবাক হয়ে যাবে| আমি যখন আমার তরবারিটি তাদের সামনে দোলাব তখন তারা তোমার দরু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 কাঁপবে| তোমার পতনের দিনে, প্রতি মুহুর্তে রাজারা ভয়ে কাঁপবে, প্রত্যেকে তার নিজের জীব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ী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ণ প্রভু আমার সদাপ্রভু বলেছেন: “যে বাবিলের রাজার তরবারি তোমার বিরুদ্ধে যুদ্ধ করত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র লোকদের হত্যা করার জন্য ঐসব সৈন্যদের ব্যবহার করব| ঐ সৈন্যরা ভয়ঙ্কর জাতির লোক; মিশর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র্ব করে তা তারা ধ্বংস করবে| মিশরের লোক জনও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িশরের নদীর ধারে যত পশু আছে আমি তাদের সব ধ্বংস করব| ফলে লোকরা তাদের পায়ে পায়ে আর জল ঘোলা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পশুদের ক্ষুরের দ্বারাও জল আর ঘোল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র্থাত্‌ আমি মিশরের জল শান্ত করব| তাদের নদীগুলো আস্তে আস্তে তেলের মত বইবে|” প্রভু আমার সদা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আমি মিশরকে একটি শূন্য স্থানে পরিণত করব| দেশটি সব কিছুই হারাবে| মিশরে বাসকারী সমস্ত লোককে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 তখন তারা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অন্য জাতির লোকরা ও কন্যারা এই শোকের গান গাইবে| মিশর ও মিশরের লোকেদের সম্বন্ধে তার শোকের এই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ইবে|” প্রভু আমার সদাপ্রভুই এই 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নির্বাসনের দ্বাদশতম বছরের প্রথম মাসের পঞ্চদশ দিনে প্রভুর এই বার্তা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মনুষ্যসন্তান, মিশরের লোকদের জন্য কাঁদ| মিশর এবং সেই শক্তিশালী জাতিদের কবরের দিকে পরিচালিত ক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াতালের দিকে পরিচালিত কর| যেখানে তারা অন্যান্য গর্তগামীদের কাছ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উত্তরের শাসকরা সবাই সেখানে রয়েছে| সীদোনের সব সৈন্যরা সেখানে রয়েছে| তাদের শক্তি লোক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্রস্ত করেছিল কিন্তু এখন তারা সবাই লজ্জিত| ঐ বিদেশীরা যুদ্ধে নিহত অন্য লোকদের সাথে শায়িত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লজ্জা সমেত ঐ গভীরতম গর্ত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যারা মৃত্যুর স্থানে গিয়েছে ফরৌণ তাদের দেখবে| ফরৌণ ও তার লোকরা দেখে সান্তনা লাভ করবে| 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মস্ত সৈন্য যুদ্ধে নিহত হবে|” প্রভু আমার সদাপ্রভু 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ফরৌণ তার জীবদ্দশায় লোকদের ভয় দেখিয়েছিল| কিন্তু এখন সে ঐ বিদেশীদের সঙ্গে শয়ন করবে| ফরৌণ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ৈন্যবাহিনী যুদ্ধে নিহত অন্য সৈন্যদের সঙ্গে শয়ন করবে|” প্রভু আমার সদাপ্রভু ঐ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মিশর তুমি অন্য কারও চেয়ে উত্কৃষ্ট নও! মৃত্যুর স্থানে যাও, ঐ সমস্ত বিদেশীদের সঙ্গে গিয়ে শো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ুদ্ধে যারা নিহত হয়েছিল মিশর তাদের কাছে যাবে| যুদ্ধে মিশর নিজেই নিহত হয়েছিল| শএুরা তাক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মস্ত লোককে টেনে ন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বলবান ও শক্তিশালী লোক যুদ্ধে হত হয়েছিল| ঐসব বিদেশী লোকরা মৃত্যুর স্থানে নেমে গিয়েছিল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যারা হত হয়েছিল তারা মিশর এবং তার সাহায্যকারীর সাথে কথ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2026-10-21T06:55:29Z</dcterms:created>
  <dcterms:modified xsi:type="dcterms:W3CDTF">2026-10-21T06:55:29Z</dcterms:modified>
  <dc:title>যিহিষ্কেল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