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, O all of you servants of the LORD, praise the name of the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lessed be the name of the LORD from this time forth and for evermor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rom the rising of the sun unto the going down of the same the LORD's name is to be prais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high above all nations, and his glory above the heaven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is like unto the LORD our God, who dwells on high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humbles himself to behold the things that are in heaven, and in the earth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raises up the poor out of the dust, and lifts the needy out of the dunghill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at he may set him with princes, even with the princes of his peopl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makes the barren woman to keep house, and to be a joyful mother of children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ஊழியக்காரரே, துதியுங்கள்; கர்த்தருடைய நாமத்த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ுமுதல் என்றென்றைக்கும் கர்த்தருடைய நாமம் ஸ்தோத்திரிக்கப்பட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உதிக்கும் திசைதொடங்கி, அஸ்தமிக்கும் திசைமட்டும் கர்த்தருடைய நாமம் துதிக்கப்பட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ல்லா ஜாதிகள்மேலும் உயர்ந்தவர்; அவருடைய மகிமை வானங்களுக்கு மேல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தங்களில் வாசம்பண்ணுகிற நம்முடைய தேவனாகிய கர்த்தருக்குச் சமானமானவர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ிலும் பூமியிலுமுள்ளவைகளைப் பார்க்கும்படி தம்மைத் தாழ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ிறியவனைப் புழுதியிலிருந்து தூக்கிவிடுகிறார், எளியவனைக் குப்பையிலிருந்து உயர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ரபுக்களோடும், தமது ஜனத்தின் அதிபதிகளோடும் உட்கார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டியைச் சந்தோஷமான பிள்ளைத்தாய்ச்சியாக்கி வீட்டிலே குடியிருக்கப்பண்ணுகிறார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2026-09-17T05:39:37Z</dcterms:created>
  <dcterms:modified xsi:type="dcterms:W3CDTF">2026-09-17T05:39:37Z</dcterms:modified>
  <dc:title>சங்கீதம் : 113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