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presProps" Target="presProps.xml"/>
  <Relationship Id="rId75" Type="http://schemas.openxmlformats.org/officeDocument/2006/relationships/viewProps" Target="viewProps.xml"/>
  <Relationship Id="rId76"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எகிப்துதேசத்தில் குடியேறி, மிக்தோலிலும், தக்பானேசிலும், நோப்பிலும், பத்ரோஸ் சீமையிலும் வாசமான எல்லா யூதரையுங்குறித்து, எரேமியாவுக்கு உண்டான வசனம்:]]></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எகிப்துதேசத்தில் குடியேறி, மிக்தோலிலும், தக்பானேசிலும், நோப்பிலும், பத்ரோஸ் சீமையிலும் வாசமான எல்லா யூதரையுங்குறித்து, எரேமியாவுக்கு உண்டான வசனம்:]]></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இஸ்ரவேலின் தேவனாகிய சேனைகளின் கர்த்தர் சொல்லுகிறது என்னவென்றால்: நான் எருசலேமின்மேலும், யூதாவின் சகல பட்டணங்களின் மேலும், வரப்பண்ணின தீங்கையெல்லாம் நீங்கள் கண்டீர்கள்.]]></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இஸ்ரவேலின் தேவனாகிய சேனைகளின் கர்த்தர் சொல்லுகிறது என்னவென்றால்: நான் எருசலேமின்மேலும், யூதாவின் சகல பட்டணங்களின் மேலும், வரப்பண்ணின தீங்கையெல்லாம் நீங்கள் கண்டீர்கள்.]]></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இதோ, அவர்களும் நீங்களும் உங்கள் பிதாக்களும் அறியாத தேவர்களுக்கு தூபங்காட்டவும், ஆராதனை செய்யவும் போய் எனக்குக் கோபமூட்டும்படிக்குச் செய்த அவர்களுடைய பொல்லாப்பினிமித்தம், அவைகள் இந்நாளில் பாழாய்க்கிடக்கிறது, அவைகளில் குடியில்லை.]]></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இதோ, அவர்களும் நீங்களும் உங்கள் பிதாக்களும் அறியாத தேவர்களுக்கு தூபங்காட்டவும், ஆராதனை செய்யவும் போய் எனக்குக் கோபமூட்டும்படிக்குச் செய்த அவர்களுடைய பொல்லாப்பினிமித்தம், அவைகள் இந்நாளில் பாழாய்க்கிடக்கிறது, அவைகளில் குடியில்லை.]]></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எங்கள் வாயிலிருந்து புறப்பட்ட எல்லா வார்த்தையின்படியேயும் நாங்கள் செய்து, வானராக்கினிக்கு தூபங்காட்டி, அவளுக்குப் பானபலிகளை வார்ப்போம்; நாங்களும், எங்கள் பிதாக்களும், எங்கள் ராஜாக்களும், எங்கள் பிரபுக்களும், யூதா பட்டணங்களிலும் எருசலேமின் வீதிகளிலும் செய்ததுபோலவே செய்வோம்; அப்பொழுது நாங்கள் அப்பத்தினால் திருப்தியாகி, ஒரு பொல்லாப்பையும் காணாமல் வாழ்ந்திருந்தோம்.]]></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எங்கள் வாயிலிருந்து புறப்பட்ட எல்லா வார்த்தையின்படியேயும் நாங்கள் செய்து, வானராக்கினிக்கு தூபங்காட்டி, அவளுக்குப் பானபலிகளை வார்ப்போம்; நாங்களும், எங்கள் பிதாக்களும், எங்கள் ராஜாக்களும், எங்கள் பிரபுக்களும், யூதா பட்டணங்களிலும் எருசலேமின் வீதிகளிலும் செய்ததுபோலவே செய்வோம்; அப்பொழுது நாங்கள் அப்பத்தினால் திருப்தியாகி, ஒரு பொல்லாப்பையும் காணாமல் வாழ்ந்திருந்தோம்.]]></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எங்கள் வாயிலிருந்து புறப்பட்ட எல்லா வார்த்தையின்படியேயும் நாங்கள் செய்து, வானராக்கினிக்கு தூபங்காட்டி, அவளுக்குப் பானபலிகளை வார்ப்போம்; நாங்களும், எங்கள் பிதாக்களும், எங்கள் ராஜாக்களும், எங்கள் பிரபுக்களும், யூதா பட்டணங்களிலும் எருசலேமின் வீதிகளிலும் செய்ததுபோலவே செய்வோம்; அப்பொழுது நாங்கள் அப்பத்தினால் திருப்தியாகி, ஒரு பொல்லாப்பையும் காணாமல் வாழ்ந்திருந்தோம்.]]></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நான் வெறுக்கிற இந்த அருவருப்பான காரியத்தைச் செய்யாதிருங்களென்று, தீர்க்கதரிசிகளாகிய என் ஊழியக்காரரைக்கொண்டு உங்களுக்கு ஏற்கனவே சொல்லியனுப்பிக்கொண்டிருந்தேன்.]]></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நான் வெறுக்கிற இந்த அருவருப்பான காரியத்தைச் செய்யாதிருங்களென்று, தீர்க்கதரிசிகளாகிய என் ஊழியக்காரரைக்கொண்டு உங்களுக்கு ஏற்கனவே சொல்லியனுப்பிக்கொண்டிருந்தேன்.]]></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நாங்கள் வானராக்கினிக்கு தூபங்காட்டாமலும், அவளுக்குப் பானபலிகளை வார்க்காமலும் போனதுமுதற்கொண்டு, எல்லாம் எங்களுக்குக் குறைவுபட்டது; பட்டயத்தாலும் பஞ்சத்தாலும் அழிந்துபோனோம்.]]></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நாங்கள் வானராக்கினிக்கு தூபங்காட்டாமலும், அவளுக்குப் பானபலிகளை வார்க்காமலும் போனதுமுதற்கொண்டு, எல்லாம் எங்களுக்குக் குறைவுபட்டது; பட்டயத்தாலும் பஞ்சத்தாலும் அழிந்துபோனோம்.]]></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ஆனாலும் அவர்கள் அந்நிய தேவர்களுக்கு தூபங்காட்டாதபடிக்கு, என் சொல்லைக் கேளாமலும், பொல்லாப்பை விட்டுத் திரும்புவதற்குச் செவியைச் சாய்க்காமலும் போனார்கள்.]]></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ஆனாலும் அவர்கள் அந்நிய தேவர்களுக்கு தூபங்காட்டாதபடிக்கு, என் சொல்லைக் கேளாமலும், பொல்லாப்பை விட்டுத் திரும்புவதற்குச் செவியைச் சாய்க்காமலும் போனார்கள்.]]></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மேலும் நாங்கள் வானராக்கினிக்கு தூபங்காட்டி, அவளுக்குப் பானபலிகளை வார்த்தபோது, நாங்கள் எங்கள் புருஷரின் அனுமதியில்லாமல் அவளுக்குப் பணியாரங்களைச் சுட்டு, பானபலிகளை வார்த்து, அவளை நமஸ்கரித்தோமோ? என்றார்கள்.]]></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மேலும் நாங்கள் வானராக்கினிக்கு தூபங்காட்டி, அவளுக்குப் பானபலிகளை வார்த்தபோது, நாங்கள் எங்கள் புருஷரின் அனுமதியில்லாமல் அவளுக்குப் பணியாரங்களைச் சுட்டு, பானபலிகளை வார்த்து, அவளை நமஸ்கரித்தோமோ? என்றார்கள்.]]></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ஆகையால், என் உக்கிரமும் என் கோபமும் மூண்டு, யூதாவின் பட்டணங்களிலும் எருசலேமின் வீதிகளிலும் பற்றியெரிந்தது; அவைகள் இந்நாளில் இருக்கிறபடி வனாந்தரமும் பாழுமாய்ப் போயிற்று.]]></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ஆகையால், என் உக்கிரமும் என் கோபமும் மூண்டு, யூதாவின் பட்டணங்களிலும் எருசலேமின் வீதிகளிலும் பற்றியெரிந்தது; அவைகள் இந்நாளில் இருக்கிறபடி வனாந்தரமும் பாழுமாய்ப் போயிற்று.]]></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அப்பொழுது எரேமியா, தனக்கு இப்படிப்பட்ட மறுமொழி கொடுத்த சகல ஜனங்களாகிய ஸ்திரீ புருஷர்களையும் மற்ற யாவரையும் நோக்கி:]]></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இப்போதும் இஸ்ரவேலின் தேவனும் சேனைகளின் தேவனுமாகிய கர்த்தர் சொல்லுகிறது என்னவென்றால், நீங்கள் யூதாவில் ஒருவரையும் உங்களுக்கு மீதியாக வைக்காமல், உங்களில் புருஷனையும் ஸ்திரீயையும் பிள்ளையையும் பால்குடிக்கிற குழந்தையையும் வேரற்றுப்போகப்பண்ணும்படிக்கு, உங்கள் கைகளின் கிரியைகளாலே எனக்குக் கோபமூட்டுகிற பெரிய பொல்லாப்பை உங்கள் ஆத்துமாக்களுக்கு விரோதமாகச் செய்து,]]></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இப்போதும் இஸ்ரவேலின் தேவனும் சேனைகளின் தேவனுமாகிய கர்த்தர் சொல்லுகிறது என்னவென்றால், நீங்கள் யூதாவில் ஒருவரையும் உங்களுக்கு மீதியாக வைக்காமல், உங்களில் புருஷனையும் ஸ்திரீயையும் பிள்ளையையும் பால்குடிக்கிற குழந்தையையும் வேரற்றுப்போகப்பண்ணும்படிக்கு, உங்கள் கைகளின் கிரியைகளாலே எனக்குக் கோபமூட்டுகிற பெரிய பொல்லாப்பை உங்கள் ஆத்துமாக்களுக்கு விரோதமாகச் செய்து,]]></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இப்போதும் இஸ்ரவேலின் தேவனும் சேனைகளின் தேவனுமாகிய கர்த்தர் சொல்லுகிறது என்னவென்றால், நீங்கள் யூதாவில் ஒருவரையும் உங்களுக்கு மீதியாக வைக்காமல், உங்களில் புருஷனையும் ஸ்திரீயையும் பிள்ளையையும் பால்குடிக்கிற குழந்தையையும் வேரற்றுப்போகப்பண்ணும்படிக்கு, உங்கள் கைகளின் கிரியைகளாலே எனக்குக் கோபமூட்டுகிற பெரிய பொல்லாப்பை உங்கள் ஆத்துமாக்களுக்கு விரோதமாகச் செய்து,]]></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யூதாவின் பட்டணங்களிலும், எருசலேமின் வீதிகளிலும், நீங்களும் உங்கள் பிதாக்களும் உங்கள் ராஜாக்களும், உங்கள் பிரபுக்களும், தேசத்தின் ஜனங்களும் காட்டின தூபங்களை அல்லவோ கர்த்தர் நினைத்துத் தம்முடைய மனதிலே வைத்துக்கொண்டார்.]]></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யூதாவின் பட்டணங்களிலும், எருசலேமின் வீதிகளிலும், நீங்களும் உங்கள் பிதாக்களும் உங்கள் ராஜாக்களும், உங்கள் பிரபுக்களும், தேசத்தின் ஜனங்களும் காட்டின தூபங்களை அல்லவோ கர்த்தர் நினைத்துத் தம்முடைய மனதிலே வைத்துக்கொண்டார்.]]></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உங்களை வேரற்றுப்போகப்பண்ணுவதற்காகவும், நீங்கள் பூமியின் சகல ஜாதிகளுக்குள்ளும் சாபமும் நிந்தையுமாயிருப்பதற்காகவும், நீங்கள் தங்கியிருக்கவந்த எகிப்துதேசத்திலே அந்நிய தேவர்களுக்கு தூபங்காட்டுவானேன்?]]></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உங்களை வேரற்றுப்போகப்பண்ணுவதற்காகவும், நீங்கள் பூமியின் சகல ஜாதிகளுக்குள்ளும் சாபமும் நிந்தையுமாயிருப்பதற்காகவும், நீங்கள் தங்கியிருக்கவந்த எகிப்துதேசத்திலே அந்நிய தேவர்களுக்கு தூபங்காட்டுவானேன்?]]></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உங்கள் கிரியைகளின் பொல்லாப்பையும், நீங்கள் செய்த அருவருப்புகளையும், கர்த்தர் அப்புறம் பொறுத்திருக்கக் கூடாதபடியினால் அல்லவோ, உங்கள் தேசம் இந்நாளில் இருக்கிறபடி குடியற்ற அந்தரவெளியும் பாழும் சாபமுமாயிற்று.]]></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உங்கள் கிரியைகளின் பொல்லாப்பையும், நீங்கள் செய்த அருவருப்புகளையும், கர்த்தர் அப்புறம் பொறுத்திருக்கக் கூடாதபடியினால் அல்லவோ, உங்கள் தேசம் இந்நாளில் இருக்கிறபடி குடியற்ற அந்தரவெளியும் பாழும் சாபமுமாயிற்று.]]></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யூதாதேசத்திலும் எருசலேமின் வீதிகளிலும் உங்கள் பிதாக்கள் செய்த பொல்லாப்புகளையும், யூதாவின் ராஜாக்கள் செய்த பொல்லாப்புகளையும், யூதாவின் ராஜாக்கள் செய்த பொல்லாப்புகளையும், அவர்கள் ஸ்திரீகள் செய்த பொல்லாப்புகளையும், நீங்கள் செய்த பொல்லாப்புகளையும் உங்கள் ஸ்திரீகள் செய்த பொல்லாப்புகளையும் மறந்துபோனீர்களோ?]]></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யூதாதேசத்திலும் எருசலேமின் வீதிகளிலும் உங்கள் பிதாக்கள் செய்த பொல்லாப்புகளையும், யூதாவின் ராஜாக்கள் செய்த பொல்லாப்புகளையும், யூதாவின் ராஜாக்கள் செய்த பொல்லாப்புகளையும், அவர்கள் ஸ்திரீகள் செய்த பொல்லாப்புகளையும், நீங்கள் செய்த பொல்லாப்புகளையும் உங்கள் ஸ்திரீகள் செய்த பொல்லாப்புகளையும் மறந்துபோனீர்களோ?]]></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யூதாதேசத்திலும் எருசலேமின் வீதிகளிலும் உங்கள் பிதாக்கள் செய்த பொல்லாப்புகளையும், யூதாவின் ராஜாக்கள் செய்த பொல்லாப்புகளையும், யூதாவின் ராஜாக்கள் செய்த பொல்லாப்புகளையும், அவர்கள் ஸ்திரீகள் செய்த பொல்லாப்புகளையும், நீங்கள் செய்த பொல்லாப்புகளையும் உங்கள் ஸ்திரீகள் செய்த பொல்லாப்புகளையும் மறந்துபோனீர்களோ?]]></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நீங்கள் தூபங்காட்டி, கர்த்தருக்கு விரோதமாகப் பாவஞ்செய்து, கர்த்தருடைய சத்தத்துக்குச் செவிகொடாமலும், அவருடைய வேதத்துக்கும், அவருடைய கட்டளைகளுக்கும், அவருடைய சாட்சிகளுக்கும் இணங்கி நடவாமலும் போனபடியினாலே இந்நாளில் இருக்கிறபடி இந்தத் தீங்கு உங்களுக்கு நேரிட்டது என்றான்.]]></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நீங்கள் தூபங்காட்டி, கர்த்தருக்கு விரோதமாகப் பாவஞ்செய்து, கர்த்தருடைய சத்தத்துக்குச் செவிகொடாமலும், அவருடைய வேதத்துக்கும், அவருடைய கட்டளைகளுக்கும், அவருடைய சாட்சிகளுக்கும் இணங்கி நடவாமலும் போனபடியினாலே இந்நாளில் இருக்கிறபடி இந்தத் தீங்கு உங்களுக்கு நேரிட்டது என்றான்.]]></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அவர்கள் இந்நாள்மட்டும் மனம் நொறுங்குண்டதுமில்லை, அவர்கள் பயப்படுகிறதுமில்லை; நான் உங்கள் முன்பாகவும் உங்கள் பிதாக்கள் முன்பாகவும் வைத்த என் வேதத்தின்படியும் என் கட்டளைகளின்படியும் நடக்கிறதுமில்லை.]]></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அவர்கள் இந்நாள்மட்டும் மனம் நொறுங்குண்டதுமில்லை, அவர்கள் பயப்படுகிறதுமில்லை; நான் உங்கள் முன்பாகவும் உங்கள் பிதாக்கள் முன்பாகவும் வைத்த என் வேதத்தின்படியும் என் கட்டளைகளின்படியும் நடக்கிறதுமில்லை.]]></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பின்னும் எரேமியா சகல ஜனங்களையும், சகல ஸ்திரீகளையும் நோக்கி: எகிப்துதேசத்தில் இருக்கிற யூதராகிய நீங்கள் எல்லாரும் கர்த்தருடைய வார்த்தையைக் கேளுங்கள்.]]></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பின்னும் எரேமியா சகல ஜனங்களையும், சகல ஸ்திரீகளையும் நோக்கி: எகிப்துதேசத்தில் இருக்கிற யூதராகிய நீங்கள் எல்லாரும் கர்த்தருடைய வார்த்தையைக் கேளுங்கள்.]]></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ஆகையால், இஸ்ரவேலின் தேவனாகிய சேனைகளின் கர்த்தர் சொல்லுகிறது என்னவென்றால், இதோ, நான் உங்களுக்குத் தீங்குண்டாகவும், யூதாவனைத்தையும் சங்கரிக்கத்தக்கதாகவும், என் முகத்தை உங்களுக்கு விரோதமாகத் திருப்பி,]]></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ஆகையால், இஸ்ரவேலின் தேவனாகிய சேனைகளின் கர்த்தர் சொல்லுகிறது என்னவென்றால், இதோ, நான் உங்களுக்குத் தீங்குண்டாகவும், யூதாவனைத்தையும் சங்கரிக்கத்தக்கதாகவும், என் முகத்தை உங்களுக்கு விரோதமாகத் திருப்பி,]]></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இஸ்ரவேலின் தேவனாகிய சேனைகளின் கர்த்தர் சொல்லுகிறது என்னவென்றால், வானராக்கினிக்கு தூபங்காட்டவும், அவளுக்குப் பானபலிகளை வார்க்கவும், நாங்கள் நேர்ந்துகொண்ட பொருத்தனைகளை எவ்விதத்திலும் செலுத்துவோமென்று, நீங்களும் உங்கள் ஸ்திரீகளும், உங்கள் வாயினாலே சொல்லி, உங்கள் கைகளினாலே நிறைவேற்றினீர்கள்; நீங்கள் உங்கள் பொருத்தனைகளை ஸ்திரப்படுத்தினது மெய்யே, அவைகளைச் செலுத்தினதும் மெய்யே.]]></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இஸ்ரவேலின் தேவனாகிய சேனைகளின் கர்த்தர் சொல்லுகிறது என்னவென்றால், வானராக்கினிக்கு தூபங்காட்டவும், அவளுக்குப் பானபலிகளை வார்க்கவும், நாங்கள் நேர்ந்துகொண்ட பொருத்தனைகளை எவ்விதத்திலும் செலுத்துவோமென்று, நீங்களும் உங்கள் ஸ்திரீகளும், உங்கள் வாயினாலே சொல்லி, உங்கள் கைகளினாலே நிறைவேற்றினீர்கள்; நீங்கள் உங்கள் பொருத்தனைகளை ஸ்திரப்படுத்தினது மெய்யே, அவைகளைச் செலுத்தினதும் மெய்யே.]]></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இஸ்ரவேலின் தேவனாகிய சேனைகளின் கர்த்தர் சொல்லுகிறது என்னவென்றால், வானராக்கினிக்கு தூபங்காட்டவும், அவளுக்குப் பானபலிகளை வார்க்கவும், நாங்கள் நேர்ந்துகொண்ட பொருத்தனைகளை எவ்விதத்திலும் செலுத்துவோமென்று, நீங்களும் உங்கள் ஸ்திரீகளும், உங்கள் வாயினாலே சொல்லி, உங்கள் கைகளினாலே நிறைவேற்றினீர்கள்; நீங்கள் உங்கள் பொருத்தனைகளை ஸ்திரப்படுத்தினது மெய்யே, அவைகளைச் செலுத்தினதும் மெய்யே.]]></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இஸ்ரவேலின் தேவனாகிய சேனைகளின் கர்த்தர் சொல்லுகிறது என்னவென்றால், வானராக்கினிக்கு தூபங்காட்டவும், அவளுக்குப் பானபலிகளை வார்க்கவும், நாங்கள் நேர்ந்துகொண்ட பொருத்தனைகளை எவ்விதத்திலும் செலுத்துவோமென்று, நீங்களும் உங்கள் ஸ்திரீகளும், உங்கள் வாயினாலே சொல்லி, உங்கள் கைகளினாலே நிறைவேற்றினீர்கள்; நீங்கள் உங்கள் பொருத்தனைகளை ஸ்திரப்படுத்தினது மெய்யே, அவைகளைச் செலுத்தினதும் மெய்யே.]]></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எகிப்து தேசத்திலே தங்கும்படிக்கு வரத் தங்கள் முகங்களைத் திருப்பின மீதியான யூதரை வாரிக்கொள்ளுவேன்; அவர்கள் அனைவரும் எகிப்துதேசத்திலே நிர்மூலமாவார்கள்; அவர்கள் சிறியவன்முதல் பெரியவன்வரைக்கும், பட்டயத்துக்கு இரையாகி, பஞ்சத்தாலும் நிர்மூலமாவார்கள்; அவர்கள் பட்டயத்தாலும் பஞ்சத்தாலும் செத்து, சாபமும் பாழும் பழிப்பும் நிந்தையுமாவார்கள்.]]></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எகிப்து தேசத்திலே தங்கும்படிக்கு வரத் தங்கள் முகங்களைத் திருப்பின மீதியான யூதரை வாரிக்கொள்ளுவேன்; அவர்கள் அனைவரும் எகிப்துதேசத்திலே நிர்மூலமாவார்கள்; அவர்கள் சிறியவன்முதல் பெரியவன்வரைக்கும், பட்டயத்துக்கு இரையாகி, பஞ்சத்தாலும் நிர்மூலமாவார்கள்; அவர்கள் பட்டயத்தாலும் பஞ்சத்தாலும் செத்து, சாபமும் பாழும் பழிப்பும் நிந்தையுமாவார்கள்.]]></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எகிப்து தேசத்திலே தங்கும்படிக்கு வரத் தங்கள் முகங்களைத் திருப்பின மீதியான யூதரை வாரிக்கொள்ளுவேன்; அவர்கள் அனைவரும் எகிப்துதேசத்திலே நிர்மூலமாவார்கள்; அவர்கள் சிறியவன்முதல் பெரியவன்வரைக்கும், பட்டயத்துக்கு இரையாகி, பஞ்சத்தாலும் நிர்மூலமாவார்கள்; அவர்கள் பட்டயத்தாலும் பஞ்சத்தாலும் செத்து, சாபமும் பாழும் பழிப்பும் நிந்தையுமாவார்கள்.]]></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எகிப்து தேசத்திலே தங்கும்படிக்கு வரத் தங்கள் முகங்களைத் திருப்பின மீதியான யூதரை வாரிக்கொள்ளுவேன்; அவர்கள் அனைவரும் எகிப்துதேசத்திலே நிர்மூலமாவார்கள்; அவர்கள் சிறியவன்முதல் பெரியவன்வரைக்கும், பட்டயத்துக்கு இரையாகி, பஞ்சத்தாலும் நிர்மூலமாவார்கள்; அவர்கள் பட்டயத்தாலும் பஞ்சத்தாலும் செத்து, சாபமும் பாழும் பழிப்பும் நிந்தையுமாவார்கள்.]]></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ஆகையால், எகிப்துதேசத்தில் குடியிருக்கிற யூதா ஜனங்களாகிய நீங்கள் எல்லாரும் கர்த்தருடைய வார்த்தையைக் கேளுங்கள்; இதோ கர்த்தராகிய ஆண்டவருடைய ஜீவனாணை என்று, எகிப்து தேசமெங்கும் ஒரு யூதா மனுஷன் வாயினாலும் இனி என் நாமம் வழங்கபடுவதில்லையென்று நான் என் மகத்தான நாமத்தைக் கொண்டு ஆணையிடுகிறேன் என்று கர்த்தர் சொல்லுகிறார்.]]></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ஆகையால், எகிப்துதேசத்தில் குடியிருக்கிற யூதா ஜனங்களாகிய நீங்கள் எல்லாரும் கர்த்தருடைய வார்த்தையைக் கேளுங்கள்; இதோ கர்த்தராகிய ஆண்டவருடைய ஜீவனாணை என்று, எகிப்து தேசமெங்கும் ஒரு யூதா மனுஷன் வாயினாலும் இனி என் நாமம் வழங்கபடுவதில்லையென்று நான் என் மகத்தான நாமத்தைக் கொண்டு ஆணையிடுகிறேன் என்று கர்த்தர் சொல்லுகிறார்.]]></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ஆகையால், எகிப்துதேசத்தில் குடியிருக்கிற யூதா ஜனங்களாகிய நீங்கள் எல்லாரும் கர்த்தருடைய வார்த்தையைக் கேளுங்கள்; இதோ கர்த்தராகிய ஆண்டவருடைய ஜீவனாணை என்று, எகிப்து தேசமெங்கும் ஒரு யூதா மனுஷன் வாயினாலும் இனி என் நாமம் வழங்கபடுவதில்லையென்று நான் என் மகத்தான நாமத்தைக் கொண்டு ஆணையிடுகிறேன் என்று கர்த்தர் சொல்லுகிறார்.]]></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நான் எருசலேமை தண்டித்தபடி எகிப்துதேசத்தில் குடியிருக்கிறவர்களையும் பட்டயத்தாலும் பஞ்சத்தாலும், கொள்ளைநோயாலும் தண்டிப்பேன்.]]></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நான் எருசலேமை தண்டித்தபடி எகிப்துதேசத்தில் குடியிருக்கிறவர்களையும் பட்டயத்தாலும் பஞ்சத்தாலும், கொள்ளைநோயாலும் தண்டிப்பேன்.]]></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இதோ, நான் அவர்கள்மேல் நன்மைக்கல்ல தீமைக்கே ஜாக்கிரதையாயிருப்பேன்; எகிப்து தேசத்திலிருக்கிற யூதா மனுஷர் எல்லாரும் ஒழிந்து தீருமளவும் பட்டயத்தாலும் பஞ்சத்தாலும் சங்காரமாவார்கள்.]]></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இதோ, நான் அவர்கள்மேல் நன்மைக்கல்ல தீமைக்கே ஜாக்கிரதையாயிருப்பேன்; எகிப்து தேசத்திலிருக்கிற யூதா மனுஷர் எல்லாரும் ஒழிந்து தீருமளவும் பட்டயத்தாலும் பஞ்சத்தாலும் சங்காரமாவார்கள்.]]></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எகிப்துதேசத்திலே தங்கவும், மறுபடியும் தங்கள் ஆத்துமா வாஞ்சித்திருக்கிற யூதா தேசத்திலே குடியேறுவதற்கு அங்கே திரும்பிப்போகவும் வேண்டுமென்று இங்கே வந்த மீதியான யூதரிலே மீதியாயிருக்கிறவர்களும் தப்புகிறவர்களுமில்லை; தப்பிப்போகிறவர்களாகிய மற்றவர்களேயொழிய அவர்களில் ஒருவரும் அங்கே திரும்புவதில்லையென்றார் என்று சொன்னான்.]]></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எகிப்துதேசத்திலே தங்கவும், மறுபடியும் தங்கள் ஆத்துமா வாஞ்சித்திருக்கிற யூதா தேசத்திலே குடியேறுவதற்கு அங்கே திரும்பிப்போகவும் வேண்டுமென்று இங்கே வந்த மீதியான யூதரிலே மீதியாயிருக்கிறவர்களும் தப்புகிறவர்களுமில்லை; தப்பிப்போகிறவர்களாகிய மற்றவர்களேயொழிய அவர்களில் ஒருவரும் அங்கே திரும்புவதில்லையென்றார் என்று சொன்னான்.]]></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எகிப்துதேசத்திலே தங்கவும், மறுபடியும் தங்கள் ஆத்துமா வாஞ்சித்திருக்கிற யூதா தேசத்திலே குடியேறுவதற்கு அங்கே திரும்பிப்போகவும் வேண்டுமென்று இங்கே வந்த மீதியான யூதரிலே மீதியாயிருக்கிறவர்களும் தப்புகிறவர்களுமில்லை; தப்பிப்போகிறவர்களாகிய மற்றவர்களேயொழிய அவர்களில் ஒருவரும் அங்கே திரும்புவதில்லையென்றார் என்று சொன்னான்.]]></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ஆனாலும் பட்டயத்துக்குத் தப்புகிறவர்கள் எகிப்துதேசத்திலிருந்து யூதாதேசத்துக்குக் கொஞ்சம் பேராய்த் திரும்புவார்கள்; அப்படியே எகிப்துதேசத்திலே தங்கியிருக்க வந்த யூதாவில் மீதியான அனைவரும் அக்காலத்திலே தங்களுடைய வார்த்தையோ, என் வார்த்தையோ, யாருடைய வார்த்தை மெய்ப்படும் என்று அறிவார்கள்.]]></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ஆனாலும் பட்டயத்துக்குத் தப்புகிறவர்கள் எகிப்துதேசத்திலிருந்து யூதாதேசத்துக்குக் கொஞ்சம் பேராய்த் திரும்புவார்கள்; அப்படியே எகிப்துதேசத்திலே தங்கியிருக்க வந்த யூதாவில் மீதியான அனைவரும் அக்காலத்திலே தங்களுடைய வார்த்தையோ, என் வார்த்தையோ, யாருடைய வார்த்தை மெய்ப்படும் என்று அறிவார்கள்.]]></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ஆனாலும் பட்டயத்துக்குத் தப்புகிறவர்கள் எகிப்துதேசத்திலிருந்து யூதாதேசத்துக்குக் கொஞ்சம் பேராய்த் திரும்புவார்கள்; அப்படியே எகிப்துதேசத்திலே தங்கியிருக்க வந்த யூதாவில் மீதியான அனைவரும் அக்காலத்திலே தங்களுடைய வார்த்தையோ, என் வார்த்தையோ, யாருடைய வார்த்தை மெய்ப்படும் என்று அறிவார்கள்.]]></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அப்பொழுது தங்கள் ஸ்திரீகள் அந்நியதேவர்களுக்குத் தூபங்காட்டினதாக அறிந்திருந்த எல்லாப் புருஷரும், பெரிய கூட்டமாய் நின்றிருந்த எல்லா ஸ்திரீகளும், எகிப்துதேசத்தில் பத்ரோசிலே குடியிருந்த சகல ஜனங்களும் எரேமியாவுக்குப் பிரதியுத்தரமாக:]]></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அப்பொழுது தங்கள் ஸ்திரீகள் அந்நியதேவர்களுக்குத் தூபங்காட்டினதாக அறிந்திருந்த எல்லாப் புருஷரும், பெரிய கூட்டமாய் நின்றிருந்த எல்லா ஸ்திரீகளும், எகிப்துதேசத்தில் பத்ரோசிலே குடியிருந்த சகல ஜனங்களும் எரேமியாவுக்குப் பிரதியுத்தரமாக:]]></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அப்பொழுது தங்கள் ஸ்திரீகள் அந்நியதேவர்களுக்குத் தூபங்காட்டினதாக அறிந்திருந்த எல்லாப் புருஷரும், பெரிய கூட்டமாய் நின்றிருந்த எல்லா ஸ்திரீகளும், எகிப்துதேசத்தில் பத்ரோசிலே குடியிருந்த சகல ஜனங்களும் எரேமியாவுக்குப் பிரதியுத்தரமாக:]]></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நான் இவ்விடத்தில் உங்களை தண்டிப்பேன் என்று உங்களுக்கு விரோதமாய்ச் சொன்ன என் வார்த்தைகள் மெய்ப்படுமென்று நீங்கள் அறிவதற்கு உங்களுக்கு இதுவே அடையாளம் என்று கர்த்தர் சொல்லுகிறார்.]]></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நான் இவ்விடத்தில் உங்களை தண்டிப்பேன் என்று உங்களுக்கு விரோதமாய்ச் சொன்ன என் வார்த்தைகள் மெய்ப்படுமென்று நீங்கள் அறிவதற்கு உங்களுக்கு இதுவே அடையாளம் என்று கர்த்தர் சொல்லுகிறார்.]]></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நீ கர்த்தருடைய நாமத்தில் எங்களுக்குச் சொன்ன வார்த்தையின்படியே நாங்கள் உனக்குச் செவிகொடாமல்,]]></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இதோ, நான் யூதாவின் ராஜாவாகிய சிதேக்கியாவை, அவனுடைய சத்துருவும் அவன் பிராணனை வாங்கத் தேடினவனுமாகிய நேபுகாத்நேச்சார் என்னும் பாபிலோன் ராஜாவின் கையில் ஒப்புக்கொடுத்துபோல, நான் பார்வோன் ஒப்பிரா என்னும் எகிப்தின் ராஜாவையும், அவனுடைய சத்துருக்களின் கையிலும், அவன் பிராணனை வாங்கத்தேடுகிறவர்களின் கையிலும் ஒப்புக்கொடுப்பேன் என்று கர்த்தர் சொல்லுகிறார் என்றான்.]]></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இதோ, நான் யூதாவின் ராஜாவாகிய சிதேக்கியாவை, அவனுடைய சத்துருவும் அவன் பிராணனை வாங்கத் தேடினவனுமாகிய நேபுகாத்நேச்சார் என்னும் பாபிலோன் ராஜாவின் கையில் ஒப்புக்கொடுத்துபோல, நான் பார்வோன் ஒப்பிரா என்னும் எகிப்தின் ராஜாவையும், அவனுடைய சத்துருக்களின் கையிலும், அவன் பிராணனை வாங்கத்தேடுகிறவர்களின் கையிலும் ஒப்புக்கொடுப்பேன் என்று கர்த்தர் சொல்லுகிறார் என்றான்.]]></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இதோ, நான் யூதாவின் ராஜாவாகிய சிதேக்கியாவை, அவனுடைய சத்துருவும் அவன் பிராணனை வாங்கத் தேடினவனுமாகிய நேபுகாத்நேச்சார் என்னும் பாபிலோன் ராஜாவின் கையில் ஒப்புக்கொடுத்துபோல, நான் பார்வோன் ஒப்பிரா என்னும் எகிப்தின் ராஜாவையும், அவனுடைய சத்துருக்களின் கையிலும், அவன் பிராணனை வாங்கத்தேடுகிறவர்களின் கையிலும் ஒப்புக்கொடுப்பேன் என்று கர்த்தர் சொல்லுகிறார் என்றான்.]]></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7991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ಯೆರೆಮೀಯನು : 44]]></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ಐಗುಪ್ತದ ಮಿಗ್ದೋಲ್‌ನಲ್ಲಿಯೂ ತಹಪನೇಸನಲ್ಲಿಯೂ ನೋಫನಲ್ಲಿಯೂ ಪತ್ರೋಸ್‌ ದೇಶದಲ್ಲಿಯೂ ವಾಸಮಾಡುತ್ತಿದ್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4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ಯೆಹೂದ್ಯರೆಲ್ಲರ ವಿಷಯವಾಗಿ ಯೆರೆವಿಾಯನಿಗೆ ಉಂಟಾದ ವಾಕ್ಯವು ಏನಂ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44]]></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ಇಸ್ರಾಯೇಲಿನ ದೇವರಾದ ಸೈನ್ಯಗಳ ಕರ್ತನು ಹೀಗೆ ಹೇಳುತ್ತಾನೆ--ನಾನು ಯೆರೂಸಲೇಮಿನ ಮೇಲೆಯೂ ಯೆಹೂದದ ಎಲ್ಲಾ ಪಟ್ಟಣಗ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4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ಮೇಲೆಯೂ ಬರಮಾಡಿದ ಎಲ್ಲಾ ಕೇಡನ್ನು ನೀವು ನೋಡಿದ್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44]]></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ಅವರು ನನಗೆ ಕೋಪವನ್ನು ಎಬ್ಬಿಸುವ ಹಾಗೆ ತಾವೂ ತಮ್ಮ ತಂದೆಗಳೂ ಅರಿಯದ ಬೇರೆ ದೇವರುಗಳನ್ನು ಸೇವಿಸಿ ಧೂಪಸುಟ್ಟು ಮಾಡಿ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44]]></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ಕೆಟ್ಟತನದ ನಿಮಿತ್ತ ಇಗೋ, ಅವು ಈ ಹೊತ್ತು ಹಾಳಾಗಿವೆ; ಅವುಗಳಲ್ಲಿ ವಾಸಮಾಡುವವರು ಯಾರೂ ಇಲ್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44]]></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ಆದರೆ ಸ್ವಂತ ಬಾಯಿಂದ ಹೊರಡು ವವೆಲ್ಲವನ್ನೂ ಖಂಡಿತವಾಗಿ ಮಾಡುತ್ತೇವೆ; ಗಗನದ ಒಡತಿಗೆ ಧೂಪ ಸುಡುತ್ತೇ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44]]></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ಪಾನದರ್ಪಣೆಗಳನ್ನು ಅವಳಿಗೆ ಹೊಯ್ಯುತ್ತೇವೆ, ನಮ್ಮ ತಂದೆಗಳೂ ನಮ್ಮ ಅರಸರೂ ನಮ್ಮ ಪ್ರಧಾನರೂ ಯೆಹೂದದ ಪಟ್ಟಣ ಗಳಲ್ಲಿ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44]]></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ಯೆರೂಸಲೇಮಿನ ಬೀದಿಗಳಲ್ಲಿಯೂ ಮಾಡಿದ ಪ್ರಕಾರವೇ ನಾವೂ ಮಾಡುವೆವು; ಆಗ ಆಹಾರದಿಂದ ಚೆನ್ನಾಗಿದ್ದೆವು, ಕೇಡು ನೋಡಲಿಲ್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44]]></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ಆದಾಗ್ಯೂ ನಾನು ನಿಮ್ಮ ಬಳಿಗೆ ನನ್ನ ಸೇವಕರಾದ ಪ್ರವಾದಿಗಳೆಲ್ಲರನ್ನು ಬೆಳಿಗ್ಗೆ ಎದ್ದು ಕಳುಹಿಸಿ--ಓ, ನಾನು ಹಗೆಮಾಡು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44]]></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ಈ ಅಸಹ್ಯವಾದ ಕಾರ್ಯವನ್ನು ಮಾಡಲೇ ಬೇಡಿರೆಂದು ಹೇಳಿ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44]]></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ಆದರೆ ನಾವು ಗಗನದ ಒಡತಿಗೆ ಧೂಪ ಸುಡುವ ದನ್ನೂ ಪಾನದರ್ಪಣೆಗಳನ್ನೂ ಅವಳಿಗೆ ಹೊಯ್ಯುವ ದನ್ನೂ ಬಿಟ್ಟಂದಿನಿಂದ ನಮ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44]]></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ಎಲ್ಲಾ ಸಾಲದೆ ಹೋಯಿತು ಕತ್ತಿಯಿಂದಲೂ ಕ್ಷಾಮದಿಂದಲೂ ನಿರ್ಮೂಲವಾದೆ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4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ಆದರೆ ಅವರು ಕೇಳಲಿಲ್ಲ; ತಮ್ಮ ಕೆಟ್ಟತನದಿಂದ ತಿರುಗದೆಯೂ, ಬೇರೆ ದೇವರುಗಳಿಗೆ ಧೂಪಸುಡು ವದನ್ನು ಬಿಡದೆಯೂ ಇದ್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4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ನನ್ನ ಮಾತಿಗೆ ಕಿವಿ ಗೊಡಲಿಲ್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44]]></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ಇದಲ್ಲದೆ ನಾವು ಗಗನದ ಒಡತಿಗೆ ಧೂಪಸುಟ್ಟು, ಅವಳಿಗೆ ಪಾನದರ್ಪಣೆ ಹೊಯ್ದಾಗ ನಮ್ಮ ಗಂಡಂದಿರನ್ನು ಬಿಟ್ಟು ಅವಳ ಪೂಜೆ]]></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44]]></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ಗೋಸ್ಕರ ದೋಸೆಗಳನ್ನು ಮಾಡಿ ಅವಳಿಗೆ ಪಾನ ದರ್ಪಣೆಗಳನ್ನೂ ಹೊಯಿದೆವಲ್ಲ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44]]></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ಆದದರಿಂದ ನನ್ನ ಉರಿಯೂ ನನ್ನ ಕೋಪವೂ ಹೊಯ್ಯಲ್ಪಟ್ಟು, ಯೆಹೂದದ ಪಟ್ಟಣ ಗಳಲ್ಲಿಯೂ ಯೆರೂಸಲೇಮಿನ ಬೀದಿಗಳಲ್ಲಿ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44]]></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ಉರಿಯಿತು; ಅವು ಈ ಹೊತ್ತಿನಂತೆ ಹಾಳೂ ಬೀಡೂ ಆದ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44]]></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ಆಗ ಯೆರೆ ವಿಾಯನು ಗಂಡಸರಿಗೂ ಹೆಂಗಸರಿಗೂ ತನಗೆ ಉತ್ತರ ವನ್ನು ಕೊಟ್ಟಿದ್ದ ಜನರೆಲ್ಲರಿಗೂ ಹೇಳಿದ್ದೇನಂ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44]]></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ಆದದರಿಂದ ಈಗ ಇಸ್ರಾಯೇಲಿನ ದೇವರೂ ಸೈನ್ಯಗಳ ದೇವರೂ ಆಗಿರುವ ಕರ್ತನು ಹೀಗೆ ಹೇಳುತ್ತಾನೆ--ಯಾಕೆ ನಿಮಗೆ ಉಳಿದಿರು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44]]></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ವರನ್ನು ಮಿಗಿಸದ ಹಾಗೆ ನೀವು ಗಂಡಸರನ್ನೂ ಹೆಂಗಸರನ್ನೂ ಮಗುವನ್ನೂ ಮೊಲೆ ಕೂಸನ್ನೂ ಯೆಹೂದದೊಳಗಿಂದ ಕಡಿದುಬಿಟ್ಟು ನಿಮ್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44]]></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ಪ್ರಾಣ ಗಳಿಗೆ ದೊಡ್ಡ ಕೇಡನ್ನು ಮಾಡಿಕೊಳ್ಳು ತ್ತೀ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44]]></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ನೀವೂ ನಿಮ್ಮ ಪಿತೃಗಳೂ ನಿಮ್ಮ ಅರಸರೂ ನಿಮ್ಮ ಪ್ರಧಾನರೂ ದೇಶದ ಜನರೂ ಯೆಹೂದದ ಪಟ್ಟಣ ಗಳಲ್ಲಿಯೂ ಯೆರೂಸಲೇಮಿ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44]]></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ಬೀದಿಗಳಲ್ಲಿಯೂ ಸುಟ್ಟಧೂಪವನ್ನೇ ಕರ್ತನು ಜ್ಞಾಪಕ ಮಾಡಿಕೊಂಡದ್ದು ಅಲ್ಲವೋ? ಆತನ ಮನಸ್ಸಿಗೆ ಬಂದದ್ದು ಅದೇ ಅಲ್ಲ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44]]></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ಯಾಕೆ ನೀವು ನೀವೇ ನಿರ್ಮೂಲರಾಗುವ ಹಾಗೆಯೂ ನೀವು ಭೂಮಿಯ ಎಲ್ಲಾ ಜನಾಂಗಗಳಲ್ಲಿ ಶಾಪವೂ ನಿಂದೆಯೂ ಆಗುವ ಹಾಗೆಯೂ ನೀ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44]]></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ತಂಗುವದಕ್ಕೆ ಹೋಗಿರುವ ಐಗುಪ್ತದೇಶದಲ್ಲಿ ಬೇರೆ ದೇವರುಗಳಿಗೆ ಧೂಪಸುಟ್ಟು, ನನಗೆ ಕೋಪವನ್ನು ಎಬ್ಬಿಸುತ್ತೀ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44]]></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ಹೀಗೆ ನಿಮ್ಮ ಕೃತ್ಯಗಳ ಕೆಟ್ಟತನವನ್ನೂ ನೀವು ಮಾಡಿದ ಅಸಹ್ಯಗಳನ್ನೂ ಕರ್ತನು ಇನ್ನು ತಾಳಲಾರದ್ದದರಿಂದ ನಿಮ್ಮ ದೇಶವು ಈ]]></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44]]></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ದಿನ ಇರುವ ಪ್ರಕಾರ ನಿವಾಸಿಗಳಿಲ್ಲದೆ ಹಾಳಾಗಿಯೂ ವಿಸ್ಮಯ ವಾಗಿಯೂ ಶಾಪವಾಗಿಯೂ ಇ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44]]></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ಯೆಹೂದದ ದೇಶದಲ್ಲಿಯೂ ಯೆರೂಸಲೇಮಿನ ಬೀದಿಗಳಲ್ಲಿಯೂ ಅವರು ಮಾಡಿದಂಥ, ನಿಮ್ಮ ತಂದೆಗಳ ಕೆಟ್ಟತನಗಳನ್ನೂ ಯೆಹೂದದ ಅರಸ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44]]></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ಕೆಟ್ಟತನಗಳನ್ನೂ ಅವರ ಹೆಂಡತಿಯರ ಕೆಟ್ಟತನಗಳನ್ನೂ ನಿಮ್ಮ ಸ್ವಂತ ಕೆಟ್ಟತನಗಳನ್ನೂ ನಿಮ್ಮ ಹೆಂಡತಿಯರ ಕೆಟ್ಟತನಗಳ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44]]></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ಮರೆತು ಬಿಟ್ಟಿದ್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44]]></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ನೀವು ಧೂಪಸುಟ್ಟು ಕರ್ತನಿಗೆ ವಿರೋಧವಾಗಿ ಪಾಪ ಮಾಡಿ ಕರ್ತನ ಶಬ್ದವನ್ನು ಕೇಳದೆ ಆತನ ನ್ಯಾಯಪ್ರಮಾಣ ದಲ್ಲಾದರೂ ಆತ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44]]></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ನಿಯಮಗಳಲ್ಲಾದರೂ ಆತನ ಸಾಕ್ಷಿಗಳಲ್ಲಾದರೂ ನಡೆದು ವಿಧೇಯರಾಗದೆ ಇದದರಿಂದ ಈ ಕೇಡು ಈ ದಿನ ಇರುವ ಹಾಗೆ ನಿಮಗೆ ಸಂಭವಿಸಿ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44]]></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ಈ ದಿನದ ವರೆಗೂ ಅವರು ತಗ್ಗಿಸಿಕೊಳ್ಳಲಿಲ್ಲ, ಭಯಪಡಲಿಲ್ಲ; ನಾನು ನಿಮ್ಮ ಮುಂದೆಯೂ ನಿಮ್ಮ ತಂದೆಗಳ ಮುಂದೆಯೂ ಇಟ್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44]]></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ನನ್ನ ನ್ಯಾಯ ಪ್ರಮಾಣದಲ್ಲಿಯೂ ನನ್ನ ನಿಯಮಗಳಲ್ಲಿಯೂ ನಡೆಯಲಿಲ್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44]]></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ಇದಲ್ಲದೆ, ಯೆರೆವಿಾಯನು ಎಲ್ಲಾ ಜನರಿಗೂ ಹೆಂಗಸರಿಗೂ ಹೇಳಿದ್ದೇನಂದರೆ--ಐಗುಪ್ತದೇಶದ ಲ್ಲಿರುವ ಯೆಹೂದದವರೆಲ್ಲ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44]]></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ಕರ್ತನ ವಾಕ್ಯವನ್ನು ಕೇಳಿ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44]]></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ಆದದ ರಿಂದ ಇಸ್ರಾಯೇಲಿನ ದೇವರಾಗಿರುವ ಸೈನ್ಯಗಳ ಕರ್ತನು ಹೀಗೆ ಹೇಳುತ್ತಾನೆ--ಇಗೋ, ನಾನು ಯೆಹೂದವನ್ನೆಲ್ಲಾ ಕಡಿ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44]]></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ಬಿಡುವದಕ್ಕೆ ನನ್ನ ದೃಷ್ಟಿ ಯನ್ನು ಕೇಡಿಗಾಗಿ ನಿಮಗೆ ವಿರೋಧವಾಗಿ ಇಡುತ್ತೇ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44]]></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ಇಸ್ರಾಯೇಲಿನ ದೇವರಾದ ಸೈನ್ಯಗಳ ಕರ್ತನು ಹೀಗೆ ಹೇಳುತ್ತಾನೆ--ನೀವೂ ನಿಮ್ಮ ಹೆಂಡತಿ ಯರೂ ಗಗನದ ಒಡತಿಗೆ ಧೂ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44]]></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ಸುಡುತ್ತೇವೆಂದೂ ಅವಳಿಗೆ ಪಾನದರ್ಪಣೆಗಳನ್ನು ಹೊಯ್ಯುತ್ತೇವೆಂದೂ ನಾವು ಮಾಡಿರುವ ಪ್ರಮಾಣಗಳನ್ನು ನಿಶ್ಚಯವಾ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44]]></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ನಡಿಸುವೆವೆಂದೂ ನಿಮ್ಮ ಬಾಯಿಗಳಿಂದ ಹೇಳಿ ಕೈಗಳಿಂದ ಈಡೇರಿಸಿದ್ದೀರಿ; ನಿಮ್ಮ ಪ್ರಮಾಣಗಳನ್ನು ನಿಶ್ಚಯವಾಗಿ ಸ್ಥಾಪಿಸುವಿ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44]]></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ನಿಮ್ಮ ಪ್ರಮಾಣಗಳನ್ನು ನಿಶ್ಚಯವಾಗಿ ನಡಿಸುವಿ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44]]></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ಐಗುಪ್ತದೇಶಕ್ಕೆ ಹೋಗಿ ಅಲ್ಲಿ ತಂಗಬೇಕೆಂದು ತಮ್ಮ ಮುಖಗಳನ್ನು ತಿರುಗಿಸಿರುವ ಯೆಹೂದದಲ್ಲಿ ಉಳಿದಿರುವವರ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44]]></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ತಕ್ಕೊಳ್ಳುತ್ತೇನೆ; ಅವರೆಲ್ಲರೂ ಕಡಿದು ಬಿಡಲ್ಪಟ್ಟ ಐಗುಪ್ತದೇಶದಲ್ಲಿ ಬೀಳುವರು; ಕತ್ತಿಯಿಂದಲೂ ಕ್ಷಾಮದಿಂದಲೂ ಕಡಿ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44]]></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ಬಿಡಲ್ಪಡು ವರು; ಚಿಕ್ಕವನು ಮೊದಲುಗೊಂಡು ದೊಡ್ಡವನ ವರೆಗೂ ಕತ್ತಿಯಿಂದಲೂ ಕ್ಷಾಮದಿಂದಲೂ ಸಾಯು ವರು. ಅವರು ಅಸಹ್ಯ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44]]></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ವಿಸ್ಮಯವೂ ಶಾಪವೂ ನಿಂದೆಯೂ ಆಗುವ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44]]></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ಆದದರಿಂದ ಐಗುಪ್ತ ದೇಶದಲ್ಲಿ ವಾಸವಾಗಿರುವ ಯೆಹೂದದವರೆಲ್ಲರೇ, ನೀವು ಕರ್ತನ ವಾಕ್ಯವನ್ನು ಕೇಳಿರಿ; ಕರ್ತನು ಹೇ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44]]></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ತ್ತಾನೆ--ಇಗೋ, ಕರ್ತನಾದ ದೇವರ ಜೀವದಾಣೆ ಎಂದು ನನ್ನ ಹೆಸರು ಇನ್ನು ಮೇಲೆ ಸಮಸ್ತ ಐಗುಪ್ತ ದೇಶದಲ್ಲಿ ಯೆಹೂದ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44]]></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ಮನುಷ್ಯರಲ್ಲಿ ಒಬ್ಬನ ಬಾಯಿಂದಲಾದರೂ ಹೇಳಲ್ಪಡುವದಿಲ್ಲವೆಂದು ನನ್ನ ಮಹತ್ತಾದ ಹೆಸರಿನಲ್ಲಿ ಆಣೆ ಇಟ್ಟುಕೊಂಡಿದ್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44]]></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ನಾನು ಯೆರೂಸಲೇಮನ್ನು ಶಿಕ್ಷಿಸಿದ ಹಾಗೆ ಐಗುಪ್ತದೇಶದಲ್ಲಿ ವಾಸಮಾಡು ವವರನ್ನು ಕತ್ತಿಯಿಂದಲೂ ಕ್ಷಾಮದಿಂದಲೂ ಜಾಡ್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44]]></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ದಿಂದಲೂ ಶಿಕ್ಷಿಸುವೆ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44]]></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ಇಗೋ, ನಾನು ಒಳ್ಳೇದಕ್ಕಾಗಿ ಅಲ್ಲ, ಕೆಟ್ಟದಕ್ಕಾಗಿ ಅವರ ಮೇಲೆ ಎಚ್ಚರವಾಗಿರುವೆನು; ಐಗುಪ್ತ ದೇಶದ ಲ್ಲಿರುವ ಯೆಹೂದ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44]]></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ಮನುಷ್ಯರೆಲ್ಲರೂ ಮುಗಿದು ಅಂತ್ಯವಾಗುವ ವರೆಗೆ ಕತ್ತಿಯಿಂದಲೂ ಬರದಿಂದಲೂ ನಾಶವಾಗುವ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44]]></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ಐಗುಪ್ತ ದೇಶದಲ್ಲಿ ವಾಸಿಸುವದಕ್ಕೆ ಹೋಗಿರುವ ಯೆಹೂದದ ಉಳಿದಿರು ವವರು ತಾವು ತಿರುಗಿಕೊಂಡು ಯೆಹೂದದಲ್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44]]></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ವಾಸಮಾಡಬೇಕೆಂದು ಮನಸ್ಸು ಮಾಡಿರುವವರಲ್ಲಿ ಒಬ್ಬನಾದರೂ ಯೆಹೂದ ದೇಶಕ್ಕೆ ತಿರುಗಿಕೊಳ್ಳು ವದಕ್ಕೆ ತಪ್ಪಿಸಿಕೊಳ್ಳುವದಿಲ್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44]]></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ನಿಲ್ಲುವದಿಲ್ಲ; ಓಡಿಹೋಗುವ ವರು ಅಲ್ಲದೆ ಇನ್ಯಾರೂ ಅಲ್ಲಿಗೆ ತಿರುಗಿ ಕೊಳ್ಳುವದಿಲ್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44]]></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ಆದರೆ ಕತ್ತಿಗೆ ತಪ್ಪಿಸಿಕೊಂಡು ಸ್ವಲ್ಪ ಜನರು ಐಗುಪ್ತದೇಶದೊಳಗಿಂದ ಯೆಹೂದ ದೇಶಕ್ಕೆ ಹಿಂತಿರುಗಿ ಹೋಗುವರು; ಆ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44]]></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ಐಗುಪ್ತ ದೇಶದಲ್ಲಿ ತಂಗುವದಕ್ಕೆ ಬಂದಿರುವ ಯೆಹೂದದ ಉಳಿದವರೆಲ್ಲಾ ನನ್ನ ಮಾತು ನಿಲ್ಲುವದೋ ಅವರ ಮಾತು ನಿಲ್ಲುವ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44]]></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ಎಂಬದನ್ನು ತಿಳಿದುಕೊಳ್ಳುವ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44]]></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ಆಗ ತಮ್ಮ ಹೆಂಡತಿಯರು ಬೇರೆ ದೇವರುಗಳಿಗೆ ಧೂಪಸುಟ್ಟರೆಂದು ತಿಳಿದ ಗಂಡಸರೆಲ್ಲರೂ ದೊಡ್ಡ ಗುಂಪಾಗಿ ಹತ್ತಿರ ನಿಂತಿದ್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44]]></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ಹೆಂಗಸರೆಲ್ಲರೂ ಐಗುಪ್ತ ದೇಶದಲ್ಲಿ ಪತ್ರೋಸ್‌ನಲ್ಲಿ ವಾಸಮಾಡಿದ ಜನ ರೆಲ್ಲರೂ ಯೆರೆವಿಾಯನಿಗೆ ಉತ್ತರಕೊಟ್ಟು ಹೇಳಿದ್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44]]></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44]]></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ನನ್ನ ಮಾತುಗಳು ನಿಮಗೆ ವಿರೋಧವಾಗಿ ಕೇಡಿಗಾಗಿ ನಿಶ್ಚಯವಾಗಿ ನಿಲ್ಲುವವೆಂದು ನೀವು ತಿಳಿಯುವ ಹಾಗೆ ನಾನು ಈ ಸ್ಥಳದಲ್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44]]></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ನಿಮ್ಮನ್ನು ದಂಡಿಸುವೆನಂಬದಕ್ಕೆ ಇದೇ ನಿಮಗೆ ಗುರುತೆಂದು ಕರ್ತನು ಅನ್ನುತ್ತಾ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44]]></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ನೀನು ಕರ್ತನ ಹೆಸರಿನಲ್ಲಿ ನಮ್ಮ ಸಂಗಡ ಮಾತನಾಡಿದ ಮಾತಿನ ವಿಷಯದಲ್ಲಿ ನಾವು ನಿನ್ನನ್ನು ಕೇಳುವದಿಲ್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44]]></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ಕರ್ತನು ಹೀಗೆ ಹೇಳುತ್ತಾನೆ--ಇಗೋ, ನಾನು ಯೆಹೂದದ ಅರಸನಾದ ಚಿದ್ಕೀಯನನ್ನು ಅವನ ಶತ್ರು ವಾದಂಥ ಅವನ ಪ್ರಾಣವ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44]]></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ಹುಡುಕಿದಂಥ ಬಾಬೆಲಿನ ಅರಸನಾದ ನೆಬೂಕದ್ನೆಚ್ಚರನ ಕೈಯಲ್ಲಿ ಹೇಗೆ ಒಪ್ಪಿಸಿದೆನೋ ಹಾಗೆಯೇ ಐಗುಪ್ತದ ಅರಸನಾದ ಫರೋ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44]]></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ಹೊಫ್ರನನ್ನು ಅವನ ಪ್ರಾಣವನ್ನು ಹುಡು ಕುವ ಶತ್ರುಗಳ ಕೈಯಲ್ಲಿ ಅವನನ್ನು ಒಪ್ಪಿಸುತ್ತೇ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ರೆಮೀಯನು : 44]]></a:t>
            </a:r>
          </a:p>
        </p:txBody>
      </p:sp>
    </p:spTree>
  </p:cSld>
  <p:clrMapOvr>
    <a:masterClrMapping/>
  </p:clrMapOvr>
</p:sld>
</file>

<file path=ppt/theme/theme1.xml><?xml version="1.0" encoding="utf-8"?>
<a:theme xmlns:a="http://schemas.openxmlformats.org/drawingml/2006/main" name="Theme22">
  <a:themeElements>
    <a:clrScheme name="Theme2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2026-10-21T06:20:43Z</dcterms:created>
  <dcterms:modified xsi:type="dcterms:W3CDTF">2026-10-21T06:20:43Z</dcterms:modified>
  <dc:title>ಯೆರೆಮೀಯನು : 44</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