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লেন: “যিরমিয়, রাজপ্রাসাদে যাও| যিহূদার রাজার কাছে গিয়ে এই ধর্মোপদেশ প্রচার কর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‘যিহূদার রাজা, প্রভুর বার্তা শোন| তুমি দাযূদের সিংহাসন থেকে শাসন করছ, তাই শোন হে রাজা, তুম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ভা পরিষদগণও শোন| জেরুশালেমের ফটক দিয়ে আসা তোমার লোকদেরও ঈশ্বরের বার্তা শুন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ললেন: যা ঠিক তাই করো| ডাকাতকে নয়, যার ডাকাতি হয়েছে তাকে রক্ষা করো| বিধ্বা মহিলা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াথ শিশুদের কোন ক্ষতি করো না| নিরীহ লোকদের মে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এই নির্দেশগুলো তোমরা মেনে চলো তাহলে এগুলি ঘটবে: দাযূদের সিংহাসনে য়ে সব রাজারা অধিষ্ঠ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 তারা জেরুশালেম শহরের ফটক দিয়ে আসা চালিযে যাবে| সঙ্গে থাকবে তাদের সভা পরিষদগণ| তারা সবাই র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ড়ায় চড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দি এই নির্দেশগুলি মানা না হয়, তাহলে প্রভু বলেছেন: আমি, প্রভু, প্রতিশ্রুতি দিচ্ছি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সাদ ধ্বংস হয়ে যাবে এবং সব কিছু জঞ্জালের স্তূপে পরিণত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ূদার রাজার রাজপ্রাসাদের সম্বন্ধে প্রভু যা বলেছেন তা হল:“এই প্রাসাদ হল গিলিয়দের অরণ্য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| এই রাজপ্রাসাদ হল লিবানোনের পর্বতের মতো উচ্চ, কিন্তু এই প্রাসাদকে মরুভূমিতে পরিণত করব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সাদ নির্জন শহরের মতো একাকি দাঁড়ি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ধ্বংসকারীদের এই প্রাসাদ ধ্বংস করতে পাঠাব| তারা প্রাসাদের সুদৃশ্য এরস কড়িকাঠগুলো কেটে ফে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গুলোতে আগুন ধর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অনেক জাতির লোকরা এই শহরের পাশ দিয়ে য়েতে য়েতে একে অন্যকে প্রশ্ন করবে, ‘মহান শহর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প্রভু এমন একটা সাংঘাতিক কাণ্ড কেন কর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হবে তাদের প্রশ্োনর উত্তর: যিহূদার লোকরা তাদের প্রভু ঈশ্বরের সঙ্গে য়ে চুক্তি হয়েছিল তা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ন্য করেছিল বলে ঈশ্বর জেরুশালেমকে ধ্বংস করেছেন| যিহূদার লোকরা মূর্ত্তি পূজা করেছিল বলে তাদ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ানক ফল ভোগ করতে হল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ৃত রাজাদের জন্য না কেঁদে বরং য়ে রাজাকে এই জায়গা ছেড়ে চলে য়েতে হবে তার জন্য কাঁদো| কারণ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খনো ফিরে আসবে না| আর কোন দিন সে নিজের মাতৃভূমিকে দেখত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শিযের পুত্র শল্লুম (য়েহোযাজ) সম্বন্ধে প্রভু যা বলেছেন তা হল, (য়োশিয মারা যাবার পর তা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্লুম যিহূদার রাজা হয়েছিল|) “য়েহোযাজ জেরুশালেম ছেড়ে চলে গিয়েছিল| সে আর কোন দিন জেরুশালেম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শরের লোকেরা তাকে যেখানে ধরে নিয়ে গিয়েছে সেখানেই তার মৃত্যু হবে| সে আর কোনদিন এই দেশক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যিহোয়াকীমের জীবনে খারাপ সময় ঘনিয়ে আসছে| সে তার রাজপ্রাসাদ তৈরী করতে বহু অসত্‌ কাজ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ঠকিয়ে প্রাসাদের ঘর সমেত উচ্চতা বাড়িয়েছে| তার প্রজাদের দিয়ে বিনা পারিশ্রমিকে সে কাজ ক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িহোয়াকীম বলল, “আমি নিজের জন্য একটি বিশাল প্রাসাদ তৈরী করব| সেই প্রাসাদের ওপরের তলায় বড়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 থাকবে|” তাই সে বড় বড় জানালা তৈরী করল| এরস বৃক্ষের কাঠ দিয়ে তৈরী জানালার চারিদিকে সে লাল র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হোয়াকীম, তোমার প্রাসাদে অসংখ্য এরস বৃক্ষের কাঠ তোমাকে মহান রাজা করে দিতে পারবে না| তোমার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শিয খাদ্য ও পানীয় পেয়ে সন্তুষ্ট ছিলেন| তিনি সঠিক পথে সঠিক কাজ করেছিলেন| অতএব তাঁর ক্ষেত্র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ভালো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োশিয গরীব দুঃখী লোকদের পাশে দাঁড়িয়েছিল বলে তার সঙ্গে খারাপ কোন ঘটনা ঘটেনি| যিহোয়াকী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ঈশ্বরকে জানার অর্থ সত্‌ভাবে জীবনযাপন করা এবং যারা গরীব ও আর্ত্ত তাদের সাহায্য করা|’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োয়াকীম, তোমার চোখ দুটো শুধু তোমার লাভের দিকটাই দেখে| তোমার সমস্ত ভাবনা হল লাভ নিয়ে এবং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রো বেশী কিছু পাবে তাই নিয়ে| তুমি ইচ্ছা করে নিরীহ মানুষকে হত্যা করেছো| স্বেচ্ছায় অন্যের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রি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 য়োশিযর পুত্র যিহোয়াকীমকে প্রভু এই কথাগুলি বললেন: “যিহূদার লোকেরা কখনও যিহোয়াকীম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দবে না| তারা একে অপরকে বলবে না; ‘হে আমার ভাই, আমি যিহোয়াকীমের জন্য খুব দুঃখিত! হে আমার ভগিন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যিহোয়াকীমের জন্য খুব দুঃখিত!’ তারা যিহোয়াকীমের জন্য দুঃখিত হবে না| তারা তার সম্বন্ধে বল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হে মনিব, আমরা দুঃখিত! হে রাজা আমরা মর্মাহত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জেরুশালেমের লোকরা যিহোয়াকীমকে কবর দেবে একটি মৃত গাধার সত্‌কারের ভঙ্গিতে| তারা তার মৃতদেহ ট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ঁচড়ে নিয়ে গিয়ে জেরুশালেমের ফটকের বাইরে ছুঁড়ে ফ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িহূদা, যাও লিবানোনের পাহাড়ে উঠে চিত্কার করে কাঁদো যাতে তোমাদের সেই কান্নার রোল বসনের পা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শোনা যায়| অবারীম পাহাড় থেকে চেঁচিয়ে ওঠো| কারণ তোমার ‘প্রেমিকরা’ সবাই ধ্বংস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যিহূদা, তুমি নিজেকে নিরাপদ মনে করেছিলে কিন্তু আমি তোমাকে সতর্ক করেছিলাম! তোমায় সতর্ক কর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ার কথা শোননি| ছেলেমানুষ ছিলে বলে তুমি ভুলপথে জীবনযাপন করেছিলে| যিহূদা, তুমি তোমার য়ৌবন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মাকে অমান্য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ূদা আমি তোমাকে য়ে শাস্তি দেব তা আসবে ঝড়ের মতো এবং সেই ঝড় তোমার সমস্ত মেষপালকদের উড়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| তুমি ভেবেছিলে অন্যান্য জাতিগুলি তোমাকে সাহায্য করতে এগিয়ে আসবে, কিন্তু তারাও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তখন তুমি সত্যি সত্যি নিরাশ হয়ে পড়বে| লজ্জিত হবে নিজের অতীতের কৃতকর্মের কথা ভ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রাজা, তুমি পাহাড়ের একেবারে ওপরে এরস বৃক্ষের তৈরী সুদৃশ্য প্রাসাদে বাস করো| এটা অনেকট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লিবানোনে বাস করার মতোই য়েখান থেকে ঐ কাঠ আসে| য়েহেতু পাহাড়ের ওপর বিশাল প্রাসাদে তুমি বাস 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ুমি নিজেকে নিরাপদ ভাবছো| কিন্তু যখন শাস্তি তোমার কাছে আসবে তখন তুমি আঘাত পাবে এবং প্র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ন্ত্রণায় কাতর মহিলার মত আর্তনাদ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বললেন, “আমি আছি এটা য়েমন নিশ্চিত্‌,” এই হল প্রভুর বার্তা, “তেমনি ভাবে আমি এট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কীমের পুত্র যিহোয়াকীণ, যিহূদার রাজা, তুমি যদি আমার ডান হাতের মোহর করা আংটিওহও, আমি তোম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ূদারাজ কনিয, তুমি যাদের ভয়ে ভীত সেই বাবিলের রাজা নবূখদ্রিত্‌সরের ও বাবিলের লোকদের হা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তুলে দেব| তারা তোমাকে হত্যা কর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তোমাকে ও তোমার মাকে এমন এক দেশে পাঠিয়ে দেব য়েটা তোমাদের কারোরই জন্মস্থান নয়| তোম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িহোয়াকীণ তুমি যদি স্বদেশ কাতর হয়ে যাও এবং তোমার নিজের দেশে ফিরেও য়েতে ইচ্ছা কর, তুমি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াবার অনুমতি 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নিয হল এক ভাঙ্গা পাত্রের মত যাকে কোন মানুষ বাতিল করে ফেলে দিয়েছে| সে এমনই এক পাত্র যাক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 না| যিহোয়াকীণ ও তার সন্তানদের কেন ফেলে দেওয়া হবে? কেন তাদের অন্য দেশে নিক্ষিপ্ত করা হ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ভূমি, যিহূদার দেশ, প্রভুর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বললেন, “কনিয সম্বন্ধে এই কথাগুলো লিখে নাও| ‘সে হবে এমনই এক মানুষ যার আর কোন সন্তান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সে কখনো জীবনে সফল হবে না| তার কোন সন্তান কখনো দাযূদের সিংহাসনে বসতে পারবে না| তার কোন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ো যিহূদার রাজত্ব কর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2026-10-21T06:22:48Z</dcterms:created>
  <dcterms:modified xsi:type="dcterms:W3CDTF">2026-10-21T06:22:48Z</dcterms:modified>
  <dc:title>যিরমিয়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