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் ஏழு ஸ்திரீகள் ஒரே புருஷனைப் பிடித்து: நாங்கள் எங்கள் சொந்த ஆகாரத்தைப் புசித்து, எங்கள் சொந்த வஸ்திரத்தை உடுப்போம்; எங்கள் நிந்தை நீங்கும்படிக்கு உன்பேர்மாத்திரம் எங்கள்மேல் விளங்கட்டும் என்ப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் ஏழு ஸ்திரீகள் ஒரே புருஷனைப் பிடித்து: நாங்கள் எங்கள் சொந்த ஆகாரத்தைப் புசித்து, எங்கள் சொந்த வஸ்திரத்தை உடுப்போம்; எங்கள் நிந்தை நீங்கும்படிக்கு உன்பேர்மாத்திரம் எங்கள்மேல் விளங்கட்டும் என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தப்பினவர்களுக்கு அந்நாளிலே கர்த்தரின் கிளை அலங்காரமும் மகிமையுமாயிருக்கும்; பூமியின் கனி அவர்களுக்குச் சிறப்பும் அலங்காரமு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தப்பினவர்களுக்கு அந்நாளிலே கர்த்தரின் கிளை அலங்காரமும் மகிமையுமாயிருக்கும்; பூமியின் கனி அவர்களுக்குச் சிறப்பும் அலங்காரமும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ண்டவர், சீயோன் குமாரத்திகளின் அழுக்கைக் கழுவி, நியாயத்தின் ஆவியினாலும், சுட்டெரிப்பின் ஆவியினாலும், எருசலேமின் இரத்தப்பழிகளை அதின் நடுவிலிருந்து நீக்கிவிடும்போ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ண்டவர், சீயோன் குமாரத்திகளின் அழுக்கைக் கழுவி, நியாயத்தின் ஆவியினாலும், சுட்டெரிப்பின் ஆவியினாலும், எருசலேமின் இரத்தப்பழிகளை அதின் நடுவிலிருந்து நீக்கிவிடும்போ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யோனில் மீதியாயிருந்து, எருசலேமில் தரித்திருந்து ஜீவனுக்கென்று பேரெழுதப்பட்டவனெவனும் பரிசுத்தனென்று சொல்லப்பட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யோனில் மீதியாயிருந்து, எருசலேமில் தரித்திருந்து ஜீவனுக்கென்று பேரெழுதப்பட்டவனெவனும் பரிசுத்தனென்று சொல்லப்பட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சீயோன் மலையிலுள்ள எல்லா வாசஸ்தலங்களிலும், அதின் சபைகளின்மேலும், பகலில் மேகத்தையும் புகையையும், இரவில் கொழுந்துவிட்டு எரியும் அக்கினிப்பிரகாசத்தையும் உண்டாக்குவார்; மகிமையானவைகளின்மேலெல்லாம் காவல் உண்ட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சீயோன் மலையிலுள்ள எல்லா வாசஸ்தலங்களிலும், அதின் சபைகளின்மேலும், பகலில் மேகத்தையும் புகையையும், இரவில் கொழுந்துவிட்டு எரியும் அக்கினிப்பிரகாசத்தையும் உண்டாக்குவார்; மகிமையானவைகளின்மேலெல்லாம் காவல் உண்ட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கலிலே வெயிலுக்கு நிழலாகவும், பெருங்காற்றுக்கும் மழைக்கும் அடைக்கலமாகவும், மறைவிடமாகவும், ஒரு கூடாரம் உண்ட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கலிலே வெயிலுக்கு நிழலாகவும், பெருங்காற்றுக்கும் மழைக்கும் அடைக்கலமாகவும், மறைவிடமாகவும், ஒரு கூடாரம் உண்ட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దినమున ఏడుగురు స్త్రీలు ఒక్క పురుషుని పట్టు కొని మేము మా అన్నమే తిందుము మా వస్త్రముల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ుకొందుము, నీ పేరుమాత్రము మాకు పెట్టి మా నింద తీసివేయు మని చ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 దినమున యెహోవా చిగురు మహిమయు భూష ణమునగును. ఇశ్రాయేలులో తప్పించుకొనినవారికి భూమిపం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ిశయాస్పదముగాను శుభలక్షణము గా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ీయోనులో శేషించినవారికి యెరూషలేములో నిలువబడినవానికి అనగా జీవముపొందుటకై యెరూషలేములో దాఖ ల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వానికి పరిశుద్ధుడని పేరు పెట్ట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తీర్పుతీర్చు ఆత్మవలనను దహించు ఆత్మవలనను ప్రభువు సీయోను కూమార్తెలకున్న కల్మషమును కడిగివేయు 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నకు తగిలిన రక్తమును దాని మధ్యనుండి తీసివేసి దాని శుద్ధిచేయు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ీయోనుకొండలోని ప్రతి నివాసస్థలముమీదను దాని ఉత్సవ సంఘములమీదను పగలు మేఘధూమములను రాత్రి అగ్నిజ్వాల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ాశమును యెహోవా కలుగ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హిమ అంతటిమీద వితానముండును పగలు ఎండకు నీడగాను గాలివానకు ఆశ్రయముగాను చాటుగాను పర్ణశాల యొక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2026-10-20T02:03:31Z</dcterms:created>
  <dcterms:modified xsi:type="dcterms:W3CDTF">2026-10-20T02:03:31Z</dcterms:modified>
  <dc:title>యెషయా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