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மனுபுத்திரனே, நீ கோகுக்கு விரோதமாகத் தீர்க்கதரிசனம் உரைத்துச் சொல்லவேண்டியது என்னவென்றால்: கர்த்தராகிய ஆண்டவர் உரைக்கிறார், மேசேக் தூபால் ஜாதிகளின் அதிபதியாகிய கோகே, இதோ, நான் உனக்கு விரோதமாக வர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மனுபுத்திரனே, நீ கோகுக்கு விரோதமாகத் தீர்க்கதரிசனம் உரைத்துச் சொல்லவேண்டியது என்னவென்றால்: கர்த்தராகிய ஆண்டவர் உரைக்கிறார், மேசேக் தூபால் ஜாதிகளின் அதிபதியாகிய கோகே, இதோ, நான் உனக்கு விரோதமாக வர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்னைத் திருப்பி உன்னை ஆறு துறடுகளால் இழுத்து, உன்னை வடபுறங்களிலிருந்து எழும்பவும் இஸ்ரவேல் மலைகளில் வரவும்பண்ண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்னைத் திருப்பி உன்னை ஆறு துறடுகளால் இழுத்து, உன்னை வடபுறங்களிலிருந்து எழும்பவும் இஸ்ரவேல் மலைகளில் வரவும்பண்ண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வில்லை உன் இடதுகையிலிருந்து தட்டிவிட்டு, உன் அம்புகளை வலதுகையிலிருந்து விழ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யும் உன் எல்லா இராணுவங்களும் உன்னோடிருக்கிற ஜனங்களும் இஸ்ரவேல் மலைகளில் விழுவீர்கள்; உராய்ஞ்சுகிற சகலவித பட்சிகளுக்கும் வெளியின் மிருகங்களுக்கும் உன்னை இரையாகக்கொடு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யும் உன் எல்லா இராணுவங்களும் உன்னோடிருக்கிற ஜனங்களும் இஸ்ரவேல் மலைகளில் விழுவீர்கள்; உராய்ஞ்சுகிற சகலவித பட்சிகளுக்கும் வெளியின் மிருகங்களுக்கும் உன்னை இரையாகக்கொடு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ாலமான வெளியில் விழுவாய்;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மாகோகிடத்திலும் தீவுகளில் நிர்விசாரமாய்க் குடியிருக்கிறவர்களிடத்திலும் அக்கினியை அனுப்புவேன்; அப்பொழுது நான் கர்த்தரென்று அறிந்துகொள்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மாகோகிடத்திலும் தீவுகளில் நிர்விசாரமாய்க் குடியிருக்கிறவர்களிடத்திலும் அக்கினியை அனுப்புவேன்; அப்பொழுது நான் கர்த்தரென்று அறிந்துகொள்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்விதமாய் நான் என் ஜனமாகிய இஸ்ரவேலின் நடுவிலே என் பரிசுத்த நாமத்தைத் தெரிவிப்பேன்; என் பரிசுத்த நாமத்தை இனிப் பரிசுத்தக்குலைச்சலாக்கவொட்டேன்; அதினால் நான் இஸ்ரவேலில் பரிசுத்தராகிய கர்த்தர் என்று புறஜாதிகள் அறிந்துகொள்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்விதமாய் நான் என் ஜனமாகிய இஸ்ரவேலின் நடுவிலே என் பரிசுத்த நாமத்தைத் தெரிவிப்பேன்; என் பரிசுத்த நாமத்தை இனிப் பரிசுத்தக்குலைச்சலாக்கவொட்டேன்; அதினால் நான் இஸ்ரவேலில் பரிசுத்தராகிய கர்த்தர் என்று புறஜாதிகள் அறிந்துகொள்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்விதமாய் நான் என் ஜனமாகிய இஸ்ரவேலின் நடுவிலே என் பரிசுத்த நாமத்தைத் தெரிவிப்பேன்; என் பரிசுத்த நாமத்தை இனிப் பரிசுத்தக்குலைச்சலாக்கவொட்டேன்; அதினால் நான் இஸ்ரவேலில் பரிசுத்தராகிய கர்த்தர் என்று புறஜாதிகள் அறிந்துகொள்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அது வந்து, அது சம்பவித்தது என்று கர்த்தராகிய ஆண்டவர் சொல்லுகிறார்; நான் சொன்னநாள் இதுவ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ட்டணங்களின் குடிகள் வெளியே போய், கேடகங்களும், பரிசைகளும், வில்லுகளும், அம்புகளும் வளைதடிகளும், ஈட்டிகளுமாகிய ஆயுதங்களை எடுத்து எரிப்பார்கள்; ஏழுவருஷம் அவைகளை எடுத்து எரி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ட்டணங்களின் குடிகள் வெளியே போய், கேடகங்களும், பரிசைகளும், வில்லுகளும், அம்புகளும் வளைதடிகளும், ஈட்டிகளுமாகிய ஆயுதங்களை எடுத்து எரிப்பார்கள்; ஏழுவருஷம் அவைகளை எடுத்து எரி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வெளியிலிருந்து விறகுகொண்டுவராமலும் காடுகளில் வெட்டாமலும், ஆயுதங்களை எடுத்து எரிப்பார்கள்; அவர்கள் தங்களைக் கொள்ளையிட்டவர்களைக் கொள்ளையிட்டு, தங்களைச் சூறையாடினவர்களைச் சூறையா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வெளியிலிருந்து விறகுகொண்டுவராமலும் காடுகளில் வெட்டாமலும், ஆயுதங்களை எடுத்து எரிப்பார்கள்; அவர்கள் தங்களைக் கொள்ளையிட்டவர்களைக் கொள்ளையிட்டு, தங்களைச் சூறையாடினவர்களைச் சூறையா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வெளியிலிருந்து விறகுகொண்டுவராமலும் காடுகளில் வெட்டாமலும், ஆயுதங்களை எடுத்து எரிப்பார்கள்; அவர்கள் தங்களைக் கொள்ளையிட்டவர்களைக் கொள்ளையிட்டு, தங்களைச் சூறையாடினவர்களைச் சூறையா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் இஸ்ரவேல் தேசத்திலே சமுத்திரத்துக்குக் கிழக்கே பிரயாணக்காரரின் பள்ளத்தாக்கைப் புதைக்கிற ஸ்தானமாக கோகுக்குக் கொடுப்பேன்; அது வழிப்போக்கர் மூக்கைப் பொத்திக்கொண்டுபோகப்பண்ணும்; அங்கே கோகையும் அவனுடைய எல்லாச் சேனையையும் புதைத்து, அதை ஆமோன்கோகின் பள்ளத்தாக்கு என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் இஸ்ரவேல் தேசத்திலே சமுத்திரத்துக்குக் கிழக்கே பிரயாணக்காரரின் பள்ளத்தாக்கைப் புதைக்கிற ஸ்தானமாக கோகுக்குக் கொடுப்பேன்; அது வழிப்போக்கர் மூக்கைப் பொத்திக்கொண்டுபோகப்பண்ணும்; அங்கே கோகையும் அவனுடைய எல்லாச் சேனையையும் புதைத்து, அதை ஆமோன்கோகின் பள்ளத்தாக்கு என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் இஸ்ரவேல் தேசத்திலே சமுத்திரத்துக்குக் கிழக்கே பிரயாணக்காரரின் பள்ளத்தாக்கைப் புதைக்கிற ஸ்தானமாக கோகுக்குக் கொடுப்பேன்; அது வழிப்போக்கர் மூக்கைப் பொத்திக்கொண்டுபோகப்பண்ணும்; அங்கே கோகையும் அவனுடைய எல்லாச் சேனையையும் புதைத்து, அதை ஆமோன்கோகின் பள்ளத்தாக்கு என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வம்சத்தார், தேசத்தைச் சுத்தம்பண்ணும்படிக்கு அவர்களைப் புதைத்துத்தீர ஏழுமாதம் செல்ல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சத்தின் ஜனங்களெல்லாரும் புதைத்துக்கொண்டிருப்பார்கள்; நான் மகிமைப்படும் அந்நாளிலே அது அவர்களுக்குக் கீர்த்தியாக இருக்க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சத்தின் ஜனங்களெல்லாரும் புதைத்துக்கொண்டிருப்பார்கள்; நான் மகிமைப்படும் அந்நாளிலே அது அவர்களுக்குக் கீர்த்தியாக இருக்க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சத்தைச் சுத்தம்பண்ணுவதற்காக அதில் கிடக்கும் மற்றப் பிரேதங்களைப் புதைக்கும்படிக்கு நித்தமும் தேசத்தில் சுற்றித்திரியும் மனுஷரையும், சுற்றித்திரிகிறவர்களோடேகூடப் புதைக்கிறவர்களையும் தெரிந்து நியமிப்பார்கள்; ஏழுமாதங்கள் முடிந்தபின்பும் இவர்கள் தேடிக்கொண்டிரு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சத்தைச் சுத்தம்பண்ணுவதற்காக அதில் கிடக்கும் மற்றப் பிரேதங்களைப் புதைக்கும்படிக்கு நித்தமும் தேசத்தில் சுற்றித்திரியும் மனுஷரையும், சுற்றித்திரிகிறவர்களோடேகூடப் புதைக்கிறவர்களையும் தெரிந்து நியமிப்பார்கள்; ஏழுமாதங்கள் முடிந்தபின்பும் இவர்கள் தேடிக்கொண்டிருப்ப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சத்தில் சுற்றித்திரிகிறவர்கள் திரிந்துகொண்டிருப்பார்கள்; யாராவது ஒருவன் மனுஷனின் எலும்பைக்காணும்போது புதைக்கிறவர்கள் அதை ஆமோன்கோகுடைய பள்ளத்தாக்கிலே புதைக்குமட்டும் அதினண்டையிலே ஒரு அடையாளத்தை நாட்டு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சத்தில் சுற்றித்திரிகிறவர்கள் திரிந்துகொண்டிருப்பார்கள்; யாராவது ஒருவன் மனுஷனின் எலும்பைக்காணும்போது புதைக்கிறவர்கள் அதை ஆமோன்கோகுடைய பள்ளத்தாக்கிலே புதைக்குமட்டும் அதினண்டையிலே ஒரு அடையாளத்தை நாட்ட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கரத்துக்கு ஆமோனா என்று பெயரிடப்படும்; இவ்விதமாய் தேசத்தைச் சுத்தம்பண்ண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கர்த்தராகிய ஆண்டவர் சொல்லுகிறது என்னவென்றால்: நீ சகலவித பட்சிகளையும் வெளியில் இருக்கிற சகல மிருகங்களையும் நோக்கி: நீங்கள் ஏகமாய்க் கூடிக்கொண்டு, இஸ்ரவேலின் மலைகளில் நான் உங்களுக்காகச் செய்யும் யாகமாகிய மகா யாகத்துக்குச் சுற்றிலுமிருந்து வந்துசேர்ந்து, மாம்சம் தின்று இரத்தங்குடிய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கர்த்தராகிய ஆண்டவர் சொல்லுகிறது என்னவென்றால்: நீ சகலவித பட்சிகளையும் வெளியில் இருக்கிற சகல மிருகங்களையும் நோக்கி: நீங்கள் ஏகமாய்க் கூடிக்கொண்டு, இஸ்ரவேலின் மலைகளில் நான் உங்களுக்காகச் செய்யும் யாகமாகிய மகா யாகத்துக்குச் சுற்றிலுமிருந்து வந்துசேர்ந்து, மாம்சம் தின்று இரத்தங்குடிய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கர்த்தராகிய ஆண்டவர் சொல்லுகிறது என்னவென்றால்: நீ சகலவித பட்சிகளையும் வெளியில் இருக்கிற சகல மிருகங்களையும் நோக்கி: நீங்கள் ஏகமாய்க் கூடிக்கொண்டு, இஸ்ரவேலின் மலைகளில் நான் உங்களுக்காகச் செய்யும் யாகமாகிய மகா யாகத்துக்குச் சுற்றிலுமிருந்து வந்துசேர்ந்து, மாம்சம் தின்று இரத்தங்குடிய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கர்த்தராகிய ஆண்டவர் சொல்லுகிறது என்னவென்றால்: நீ சகலவித பட்சிகளையும் வெளியில் இருக்கிற சகல மிருகங்களையும் நோக்கி: நீங்கள் ஏகமாய்க் கூடிக்கொண்டு, இஸ்ரவேலின் மலைகளில் நான் உங்களுக்காகச் செய்யும் யாகமாகிய மகா யாகத்துக்குச் சுற்றிலுமிருந்து வந்துசேர்ந்து, மாம்சம் தின்று இரத்தங்குடிய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பராக்கிரமசாலிகளின் மாம்சத்தைத் தின்று, பூமியினுடைய பிரபுக்களின் இரத்தத்தைக் குடிப்பீர்கள்; அவர்கள் எல்லாரும் பாசானிலே கொழுத்துப்போன ஆட்டுக்கடாக்களுக்கும் ஆட்டுக்குட்டிகளுக்கும் வெள்ளாட்டுக் கடாக்களுக்கும் காளைகளுக்கும் சமானமான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பராக்கிரமசாலிகளின் மாம்சத்தைத் தின்று, பூமியினுடைய பிரபுக்களின் இரத்தத்தைக் குடிப்பீர்கள்; அவர்கள் எல்லாரும் பாசானிலே கொழுத்துப்போன ஆட்டுக்கடாக்களுக்கும் ஆட்டுக்குட்டிகளுக்கும் வெள்ளாட்டுக் கடாக்களுக்கும் காளைகளுக்கும் சமானமானவ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ுக்காகச் செய்யும் யாகத்திலே நீங்கள் திருப்தியாகுமளவும் கொழுப்பைத் தின்று வெறியாகுமளவும் இரத்தத்தைக் குடிப்ப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ுக்காகச் செய்யும் யாகத்திலே நீங்கள் திருப்தியாகுமளவும் கொழுப்பைத் தின்று வெறியாகுமளவும் இரத்தத்தைக் குடிப்பீ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்விதமாய் என் பந்தியிலே குதிரைகளையும் இரதவீரர்களையும், பராக்கிரமசாலிகளையும், சகல யுத்தவீரர்களையும் தின்று, திருப்தியாவீர்களெ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்விதமாய் என் பந்தியிலே குதிரைகளையும் இரதவீரர்களையும், பராக்கிரமசாலிகளையும், சகல யுத்தவீரர்களையும் தின்று, திருப்தியாவீர்களெ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்விதமாய் என் மகிமையை நான் புறஜாதிகளுக்குள்ளே விளங்கப்பண்ணுவேன்; நான் செய்த என் நியாயத்தையும், அவர்கள்மேல் நான் வைத்த என் கையையும் எல்லா ஜாதிகளையும் காண்ப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்விதமாய் என் மகிமையை நான் புறஜாதிகளுக்குள்ளே விளங்கப்பண்ணுவேன்; நான் செய்த என் நியாயத்தையும், அவர்கள்மேல் நான் வைத்த என் கையையும் எல்லா ஜாதிகளையும் காண்ப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றுமுதல் என்றும் நான் தங்கள் தேவனாகிய கர்த்தர் என்று இஸ்ரவேல் வம்சத்தார் அறிந்துகொள்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் வம்சத்தார் தங்கள் அக்கிரமத்தினிமித்தமே சிறைப்பட்டுப்போனார்கள் என்று அப்பொழுது புறஜாதிகள் அறிந்துகொள்வார்கள்; அவர்கள் எனக்கு விரோதமாய்த் துரோகம்பண்ணினபடியால், என் முகத்தை நான் அவர்களுக்கு மறைத்து, அவர்கள் சத்துருக்களின் கையில் அவர்களை ஒப்புக்கொடுத்தேன்; அவர்கள் அனைவரும் பட்டயத்தால் விழ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் வம்சத்தார் தங்கள் அக்கிரமத்தினிமித்தமே சிறைப்பட்டுப்போனார்கள் என்று அப்பொழுது புறஜாதிகள் அறிந்துகொள்வார்கள்; அவர்கள் எனக்கு விரோதமாய்த் துரோகம்பண்ணினபடியால், என் முகத்தை நான் அவர்களுக்கு மறைத்து, அவர்கள் சத்துருக்களின் கையில் அவர்களை ஒப்புக்கொடுத்தேன்; அவர்கள் அனைவரும் பட்டயத்தால் விழ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் வம்சத்தார் தங்கள் அக்கிரமத்தினிமித்தமே சிறைப்பட்டுப்போனார்கள் என்று அப்பொழுது புறஜாதிகள் அறிந்துகொள்வார்கள்; அவர்கள் எனக்கு விரோதமாய்த் துரோகம்பண்ணினபடியால், என் முகத்தை நான் அவர்களுக்கு மறைத்து, அவர்கள் சத்துருக்களின் கையில் அவர்களை ஒப்புக்கொடுத்தேன்; அவர்கள் அனைவரும் பட்டயத்தால் விழ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ுடைய அசுத்தத்துக்குத் தக்கதாகவும், அவர்களுடைய மீறுதல்களுக்குத்தக்கதாகவும், நான் அவர்களுக்குச் செய்து, என் முகத்தை அவர்களுக்கு மறைத்த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ுடைய அசுத்தத்துக்குத் தக்கதாகவும், அவர்களுடைய மீறுதல்களுக்குத்தக்கதாகவும், நான் அவர்களுக்குச் செய்து, என் முகத்தை அவர்களுக்கு மறைத்த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லால் கர்த்தராகிய ஆண்டவர் சொல்லுகிறது என்னவென்றால்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லால் கர்த்தராகிய ஆண்டவர் சொல்லுகிறது என்னவென்றால்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ங்கள் அவமானத்தையும், பயப்படுத்துவார் இல்லாமல், தாங்கள் சுகமாய்த் தங்கள் தேசத்தில் குடியிருக்கும்போது எனக்கு விரோதமாய்த் தாங்கள் செய்த எல்லாத் துரோகத்தையும் சுமந்து தீர்த்தபின்பு, நான் யாக்கோபின் சிறையிருப்பைத்திருப்பி, இஸ்ரவேல் வம்சமனைத்துக்கும் இரங்கி, என் பரிசுத்த நாமத்துக்காக வைராக்கியமாயிருப்ப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ங்கள் அவமானத்தையும், பயப்படுத்துவார் இல்லாமல், தாங்கள் சுகமாய்த் தங்கள் தேசத்தில் குடியிருக்கும்போது எனக்கு விரோதமாய்த் தாங்கள் செய்த எல்லாத் துரோகத்தையும் சுமந்து தீர்த்தபின்பு, நான் யாக்கோபின் சிறையிருப்பைத்திருப்பி, இஸ்ரவேல் வம்சமனைத்துக்கும் இரங்கி, என் பரிசுத்த நாமத்துக்காக வைராக்கியமாயிருப்ப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ர்களை ஜனசதளங்களிலிருந்து திரும்பிவரப்பண்ணி, அவர்களுடைய பகைஞரின் தேசங்களிலிருந்து அவர்களைக் கூட்டிக்கொண்டுவந்து, திரளான ஜாதிகளுடைய கண்களுக்கு முன்பாக அவர்களுக்குள் நான் பரிசுத்தர் என்று விளங்கும்போ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ர்களை ஜனசதளங்களிலிருந்து திரும்பிவரப்பண்ணி, அவர்களுடைய பகைஞரின் தேசங்களிலிருந்து அவர்களைக் கூட்டிக்கொண்டுவந்து, திரளான ஜாதிகளுடைய கண்களுக்கு முன்பாக அவர்களுக்குள் நான் பரிசுத்தர் என்று விளங்கும்போத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ங்களைப் புறஜாதிகளிடத்தில் சிறைப்பட்டுப்போகப்பண்ணின நான் தங்களில் ஒருவரையும் அங்கே அப்புறம் வைக்காமல், தங்களைத் தங்கள் சுயதேசத்திலே திரும்பக்கூட்டிக்கொண்டுவந்தேன் என்பதினால், நான் தங்கள் தேவனாகிய கர்த்தர் என்று அறிந்துகொள்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ங்களைப் புறஜாதிகளிடத்தில் சிறைப்பட்டுப்போகப்பண்ணின நான் தங்களில் ஒருவரையும் அங்கே அப்புறம் வைக்காமல், தங்களைத் தங்கள் சுயதேசத்திலே திரும்பக்கூட்டிக்கொண்டுவந்தேன் என்பதினால், நான் தங்கள் தேவனாகிய கர்த்தர் என்று அறிந்துகொள்வ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இஸ்ரவேல் வம்சத்தார்மேல் என் ஆவியை ஊற்றினபடியினால் என் முகத்தை இனி அவர்களுக்கு மறைக்கமாட்டேன் என்று கர்த்தராகிய ஆண்டவர் சொல்லுகிறார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இஸ்ரவேல் வம்சத்தார்மேல் என் ஆவியை ஊற்றினபடியினால் என் முகத்தை இனி அவர்களுக்கு மறைக்கமாட்டேன் என்று கர்த்தராகிய ஆண்டவ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ದರಿಂದ, ಮನುಷ್ಯಪುತ್ರನೇ, ನೀನು, ಗೋಗನಿಗೆ ವಿರುದ್ಧವಾಗಿ ಪ್ರವಾದಿಸಿ, ದೇವರಾದ ಕರ್ತನು ಹೀಗೆ ಹೇಳುತ್ತಾ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 --ಇಗೋ, ಮೇಷಕ್‌ ಮತ್ತು ತೂಬಲಿಗೆ ಮುಖ್ಯ ಪ್ರಭುವಾದ ಓ ಗೋಗನೇ, ನಾನು ನಿನಗೆ ವಿರೋಧ ವಾಗ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ಾನು ನಿನ್ನನ್ನು ಹಿಂದಕ್ಕೆ ತಿರುಗಿಸಿ, ನಿನ್ನನ್ನು ಆರನೆಯ ಭಾಗವನ್ನಾಗಿ ಮಾಡಿಬಿಡುವೆನು; ಉತ್ತರದ ಭಾಗ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ವಂತೆ ಮಾಡುವೆನು ಮತ್ತು ನಿನ್ನನ್ನು ಇಸ್ರಾಯೇಲ್ಯರ ಪರ್ವತಗಳ ಮೇಲೆ ತರ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ು ನಿನ್ನ ಎಡಗೈಯಲ್ಲಿರುವ ಬಿಲ್ಲನ್ನು ಹೊಡೆಯುವೆನು ನಿನ್ನ ಬಲಗೈಯಲ್ಲಿರುವ ಬಾಣಗಳು ಉದುರಿ ಬೀಳುವಂತೆ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ನೂ ನಿನ್ನ ಎಲ್ಲಾ ದಳಗಳೂ ನಿನ್ನೊಂದಿಗಿರುವ ನಿನ್ನ ಜನರೂ ಇಸ್ರಾಯೇಲಿನ ಪರ್ವತಗಳ ಮೇಲೆ ಬೀಳುವಿರಿ; ಎಲ್ಲಾ ತರಹ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ಂಸ ತಿನ್ನುವ ಪಕ್ಷಿಗಳಿಗೂ ಬಯಲಿನ ಮೃಗಗಳಿಗೂ ತಿನ್ನುವಂತೆ ನಾನು ನಿನ್ನನ್ನು 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ನು ತೆರೆದ ಬಯಲಿನ ಮೇಲೆ ಬೀಳುವಿ; ನಾನೇ ಇದನ್ನು ಹೇಳಿರುವೆನು ಎ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ಮಾಗೋಗ್‌ ಮತ್ತು ಅವ ರೊಂದಿಗೆ ದ್ವೀಪಗಳಲ್ಲಿ ನಿರ್ಲಕ್ಷ್ಯವಾಗಿ ವಾಸಿಸುವವರ ಮೇಲೆ ಬೆಂಕಿಯನ್ನು ಕಳುಹಿಸುತ್ತ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ನಾನೇ ಕರ್ತನೆಂದು ತಿಳ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ೀಗೆ ನನ್ನ ಜನರಾದ ಇಸ್ರಾಯೇಲಿನ ಮಧ್ಯದಲ್ಲಿ ನಾನು ನನ್ನ ಪರಿಶುದ್ಧವಾದ ಹೆಸರನ್ನು ವ್ಯಕ್ತಪಡಿಸುತ್ತೇನೆ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ೆಂದಿಗೂ ನನ್ನ ಪರಿಶುದ್ಧ ಹೆಸರನ್ನು ಅಪವಿತ್ರವಾಗದ ಹಾಗೆ ನಾನು ಮಾಡುತ್ತೇನೆ. ಅನ್ಯಜನರು ಇಸ್ರಾಯೇಲ್ಯರಲ್ಲಿ ಒಬ್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ನಾದ ಕರ್ತನು ನಾನೇ ಎಂದು ತಿಳ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ಗೋ, ಇದು ಬಂತು, ಮತ್ತು ಇದು ನೆರವೇರಿತು; ನಾನು ಮುಂತಿಳಿಸಿದ ದಿನವು ಇದೇ ಎಂದು ದೇವರಾದ ಕರ್ತನು ಹೇಳುತ್ತ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 ಇಸ್ರಾಯೇಲಿನ ಪಟ್ಟಣಗಳ ನಿವಾಸಿಗಳು ಹೋಗಿ, ಆಯುಧಗಳಾದ ಗುರಾಣಿ ಗಳನ್ನು ಖೇಡ್ಯಗಳನ್ನೂ ಬಿಲ್ಲುಗಳನ್ನೂ ಬಾಣ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ದೊಣ್ಣೆಗಳನ್ನೂ ಭಲ್ಲೆಗಳನ್ನೂ ಬೆಂಕಿಹಚ್ಚಿ ಸುಡುವರು; ಅವರು ಅವುಗಳನ್ನು ಏಳು ವರ್ಷಗಳು ಬೆಂಕಿಯಿಂದ ಸು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ದಕ್ಕಾಗಿ ಅವರು ಬಯಲಿನಿಂದ ಮರ ಗಳನ್ನಾಗಲಿ ತೆಗೆದುಕೊಳ್ಳುವುದಿಲ್ಲ, ಅಥವಾ ಅರಣ್ಯ ದಲ್ಲಿ ಯಾವುದ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ರಿಸಿಕೊಳ್ಳುವದೂ ಇಲ್ಲ; ಅವರು ಆಯುಧಗಳನ್ನು ಬೆಂಕಿಯಿಂದಲೇ ಸುಡುವರು; ಅವರು ಸೂರೆಯಾದವುಗಳನ್ನು ಸೂರೆಮಾಡುವರು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ೆಹೊಡೆದವರನ್ನು ತಾವು ಕೊಳ್ಳೆಹೊಡೆ ಯುವರು ಎ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 ದಿನದಲ್ಲಿ ಆಗುವದೇನಂದರೆ -- ನಾನು ಗೋಗನಿಗೆ ಇಸ್ರಾಯೇಲಿನ ಸಮಾಧಿಗಳಲ್ಲಿ ಸ್ಥಳವನ್ನು ಕೊಡುತ್ತೇನೆ; ಯಾವದ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ದ್ರದ ಪೂರ್ವದಲ್ಲಿ ರುವ ಪ್ರಯಾಣಿಕರು ಹಾದುಹೋಗುವ ಕಣಿವೆಯೇ; ಆಗ ಅದು ಹಾದುಹೋಗುವವರನ್ನು ನಿಲ್ಲಿಸುವದು;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ಗನನ್ನೂ ಅವನ ಎಲ್ಲಾ ದಳವನ್ನೂ ಸಮಾಧಿ ಮಾಡುವರು; ಆ ಕಣಿವೆಯನ್ನು ಹಮೋನ ಗೋಗ್‌ ಎಂದು ಕರೆ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ಸ್ರಾಯೇಲನ ಮನೆತನ ದವರು ದೇಶವನ್ನು ಶುದ್ಧಮಾಡುವ ಹಾಗೆ ಅವರನ್ನು ಏಳು ತಿಂಗಳುಗಳ ವರೆಗೂ ಸಮಾಧಿಮ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ೌದು ದೇಶದ ಎಲ್ಲಾ ಜನರು ಅವರನ್ನು ಹೂಣಿಡುವರು; ನಾನು ಮಹಿಮೆಯನ್ನು ಹೊಂದುವ ದಿನದಲ್ಲಿ ಅದರ ಪ್ರಖ್ಯಾ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ಾಗುವದು ಎ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ದೇಶವನ್ನು ಶುದ್ಧೀಕರಿಸುವ ಹಾಗೆ ಅದರ ಮೇಲೆ ಮಿಕ್ಕವರನ್ನು ಹಾದುಹೋಗುವವರ ಸಹಾಯದಿಂದ ಹೂಣಿಡುವ ದಕ್ಕೆ ಯಾವಾಗ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ವನ್ನು ಹಾದುಹೋಗುವ ಮನುಷ್ಯರನ್ನೇ ನೇಮಿಸುವರು ಮತ್ತು ಇವರು ಏಳು ತಿಂಗಳುಗಳಾದ ಮೇಲೆ ಹುಡುಕ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ಪ್ರಯಾಣಿ ಕರು ಆ ದೇಶದಲ್ಲಿ ಹಾದುಹೋದ ಮೇಲೆ ಹೂಣಿಡು ವರು. ಹಮೋನ ಗೋಗನ ಕಣಿವೆಯಲ್ಲಿ ಹೂಣಿ ಡುವ ತನಕ ಆ ದೇಶ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ದುಹೋಗುವವರು ಯಾವದಾದರೊಂದು ಮನುಷ್ಯನ ಎಲುಬನ್ನು ನೋಡಿ ದಾಗ ಅದಕ್ಕೆ ಗುರುತು ಹಾಕ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ೀಗೆ ಅವರು ಶುದ್ಧೀಕರಿಸಿದ ಆ ನಗರದ ಹೆಸರು ಹಮೋ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ದೇವರಾದ ಕರ್ತನು ಹೀಗೆ ಹೇಳುತ್ತಾನೆ--ಮನುಷ್ಯಪುತ್ರನೇ, ನೀನು ಪ್ರತಿಯೊಂದು ರೀತಿಯ ಪಕ್ಷಿಗಳಿಗೂ ಮತ್ತು ಬಯ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ಯೊಂದು ಪ್ರಾಣಿ ಗಳಿಗೂ ಮಾತನಾಡಿ--ಒಟ್ಟಾಗಿ ಬನ್ನಿರಿ. ನಾನು ನಿಮ ಗಾಗಿ ಅರ್ಪಿಸುವ ನನ್ನ ಯಜ್ಞಕ್ಕ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ಯೊಂದು ಕಡೆಯಿಂದಲೂ ಸೇರಿರಿ; ಇದು ಇಸ್ರಾಯೇಲ್‌ ಪರ್ವತಗಳ ಮೇಲೆ ನಡೆಯುವ ಮಹಾಯಜ್ಞವಾಗಿದೆ. ನೀವು ಮಾಂಸವನ್ನು ತಿ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ವನ್ನು ಕುಡಿಯ ಬಹ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ೀವು ಶೂರರ ಮಾಂಸವನ್ನು ತಿನ್ನುವಿರಿ ಮತ್ತು ಭೂಮಿಯ ಪ್ರಭುಗಳ ಟಗರು ಕುರಿಮರಿ ಹೋತ ಮತ್ತು ಹೋರಿಗಳ ಬಾಷಾನಿನ ಕೊಬ್ಬ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ಶು ಇವೆಲ್ಲವುಗಳ ರಕ್ತವನ್ನು ಕುಡಿಯ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ನು ನಿಮಗೋಸ್ಕರ ಅರ್ಪಿಸಿದ ನನ್ನ ಯಜ್ಞದಲ್ಲಿ ನಿಮಗೆ ತೃಪ್ತಿಯಾಗುವ ವರೆಗೂ ಕೊಬ್ಬನ್ನು ತಿಂದು ಮತ್ತೇರುವ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ವನ್ನು ಕುಡಿಯಬಹ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ೀಗೆ ನೀವು ನನ್ನ ಮೇಜಿನಲ್ಲಿ ಕುದುರೆಗಳಿಂದಲೂ ರಥಗಳಿಂದಲೂ ಶೂರರಿಂದಲೂ ಯುದ್ಧದ ಎಲ್ಲಾ ಮನುಷ್ಯರಿಂದಲೂ ತುಂಬುವ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ಾನು ನನ್ನ ಮಹಿಮೆಯನ್ನು ಅನ್ಯಜನಾಂಗಗಳಲ್ಲಿ ಸ್ಥಾಪಿಸುತ್ತೇನೆ; ಎಲ್ಲಾ ಅನ್ಯಜನಾಂಗಗಳು ನಾನು ನಡೆಸಿದ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ತೀರ್ಪನ್ನು ಮತ್ತು ಅವರ ಮೇಲೆ ಇರಿಸಿದ ನನ್ನ ಕೈಯನ್ನು ನೋಡ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ಹೀಗೆ ಇಸ್ರಾಯೇಲನ ಮನೆತನದವರು ಕರ್ತನಾದ ನಾನೇ ಅಂದಿನಿಂದಲೂ ಇನ್ನು ಮುಂದೆಯೂ ಅವರ ದೇವ ರಾಗಿರುವೆನೆಂದು ತಿಳ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ಸ್ರಾಯೇಲನ ಮನೆತನದವರು ತಮ್ಮ ಅಕ್ರಮಗಳ ನಿಮಿತ್ತವಾಗಿ ಸೆರೆಗೆ ಹೋದರೆಂದು ಅನ್ಯಜನಾಂಗಗಳು ತಿಳಿಯುವವು; ಅವರ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ದ್ರೋಹ ಮಾಡಿದ್ದರಿಂದ ನಾನು ಅವರಿಗೆ ನನ್ನ ಮುಖವನ್ನು ಮರೆಮಾಡಿಕೊಂಡು ಅವರನ್ನು ಅವರ ವೈರಿಗಳ ಕೈ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ದೆನು. ಹೀಗೆ ಅವರೆಲ್ಲರೂ ಕತ್ತಿಯಿಂದ ಹತರ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ರ ಅಶುದ್ಧತ್ವದ ಪ್ರಕಾರವೂ ಅಕ್ರಮಗಳ ಪ್ರಕಾರವೂ ನಾನು ಅವರನ್ನು ದಂಡಿಸಿ, ನನ್ನ ಮುಖವನ್ನು ಅವ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ೆ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ದರಿಂದ ದೇವರಾದ ಕರ್ತನು ಹೀಗೆ ಹೇಳು ತ್ತಾನೆ--ಈಗ ನಾನು ಯಾಕೋಬಿನ ಸೆರೆಯನ್ನು ತಿರಿಗಿ ತರುತ್ತೇನೆ, ಸಂಪೂರ್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ಮನೆತನದ ವರ ಮೇಲೆ ಕರುಣೆಯಿಡುತ್ತೆನೆ; ನನ್ನ ಪರಿಶುದ್ಧ ಹೆಸರಿಗಾಗಿ ಸ್ವಗೌರವುಳ್ಳವನಾಗಿ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ರು ಹೆದರಿಸುವವರಿಲ್ಲದೆ ಕ್ಷೇಮವಾಗಿ ತಮ್ಮ ದೇಶದಲ್ಲಿ ವಾಸಮಾಡಿದಾಗ ಉಂಟಾದ ತಮ್ಮ ನಾಚಿಕೆಯನ್ನೂ ನನಗೆ ವಿರೋ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ತಿಕ್ರಮಿಸಿದ ಎಲ್ಲಾ ಅತಿಕ್ರಮ ಗಳನ್ನು ಹೊತ್ತ ತರುವಾ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ಾನು ಅವರನ್ನು ಜನಗಳೊಳಗಿಂದ ಮತ್ತೆ ತಂದ ಮೇಲೆ ಅವರ ಶತ್ರುಗಳ ದೇಶದೊಳಗಿಂದ ಅವರನ್ನು ಕೂಡಿಸಿ ಅನೇಕ ಜನಾಂಗ ಗಳ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ಲ್ಲಿ ಪರಿಶುದ್ಧನಾಗ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ಮೇಲೆ ಅವರನ್ನು ಅನ್ಯಜನಾಂಗಗಳೊಳಗಿಂದ ಸೆರೆಗೈದವನೂ ಇನ್ನು ಮೇಲೆ ಅವರಲ್ಲಿ ಒಬ್ಬನನ್ನಾದರೂ ಉಳಿಸದೆ ದೇಶ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ಿಸಿದವನು ನಾನೇ ಅವರ ದೇವರಾದ ಕರ್ತನೆಂದು ಅವರು ತಿಳ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ಇಲ್ಲವೇ ನಾನು ನನ್ನ ಮುಖವನ್ನು ಎಂದಿಗೂ ಮರೆಮಾಡುವದಿಲ್ಲ; ನಾನು ನನ್ನ ಆತ್ಮವನ್ನು ಇಸ್ರಾ ಯೇಲಿನ ಮನೆತನದವ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ರಿದಿರುವೆನೆ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2026-10-21T06:36:29Z</dcterms:created>
  <dcterms:modified xsi:type="dcterms:W3CDTF">2026-10-21T06:36:29Z</dcterms:modified>
  <dc:title>ಯೆಹೆಜ್ಕೇಲನು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