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விடுவியும் கர்த்தாவே, எனக்குச் சகாயஞ்செய்யத் தீவிர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ஆ, ஆ ஆ, என்பவர்கள் தாங்கள் அடையும் வெட்கத்தினால் பின்னிட்டுப்போ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মায় রক্ষা করুন! ঈশ্বর শীঘ্র আমায় সাহায্য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ে আমায় হত্যা করার চেষ্টা করছে| ওদের নিরাশ করুন! ওদের লজ্জিত বোধ করান! য়ে সব লোক আমার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ায় তাদের য়েন পতন হয় ও তারা য়েন লজ্জা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ে আমায় নিয়ে হাসাহাসি করে| আশা করি ওদের যা প্রাপ্য ওরা তাই পাবে এবং লজ্জাবোধ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কামনা করি যারা আপনার উপাসনা করে তারা য়েন সত্যিকারের সুখী হয়| যারা আপনার সাহায্য চায়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সর্বদাই আপন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আমি দীন অসহায় মানুষ| ঈশ্বর তাড়াতাড়ি করুন! আপনি আসুন, আমায় রক্ষা করুন! ঈশ্বর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ই আমায় উদ্ধার করতে পারেন| আর দেরী কর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2026-10-21T07:30:20Z</dcterms:created>
  <dcterms:modified xsi:type="dcterms:W3CDTF">2026-10-21T07:30:20Z</dcterms:modified>
  <dc:title>গীতসংহিতা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