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m I not an apostle? am I not free? have I not seen Jesus Christ our Lord? are not all of you my work in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m I not an apostle? am I not free? have I not seen Jesus Christ our Lord? are not all of you my work in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I be not an apostle unto others, yet doubtless I am to you: for the seal of mine apostleship are all of you in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I be not an apostle unto others, yet doubtless I am to you: for the seal of mine apostleship are all of you in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ine answer to them that do examine me is thi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ave we not power to eat and to drin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ave we not power to lead about a sister, a wife, as well as other apostles, and as the brethren of the Lord, and Cepha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ave we not power to lead about a sister, a wife, as well as other apostles, and as the brethren of the Lord, and Ceph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r I only and Barnabas, have not we power to forbear work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goes a warfare any time at his own charges? who plants a vineyard, and eats not of the fruit thereof? or who feeds a flock, and eats not of the milk of the floc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goes a warfare any time at his own charges? who plants a vineyard, and eats not of the fruit thereof? or who feeds a flock, and eats not of the milk of the flock?]]></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ay I these things as a man? or says not the law the same als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t is written in the law of Moses, You shall not suppress the mouth of the ox that treads out the corn. Does God take care for ox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it is written in the law of Moses, You shall not suppress the mouth of the ox that treads out the corn. Does God take care for ox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r says he it altogether for our sakes? For our sakes, no doubt, this is written: that he that plows should plow in hope; and that he that threshes in hope should be partaker of his hop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r says he it altogether for our sakes? For our sakes, no doubt, this is written: that he that plows should plow in hope; and that he that threshes in hope should be partaker of his hop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Or says he it altogether for our sakes? For our sakes, no doubt, this is written: that he that plows should plow in hope; and that he that threshes in hope should be partaker of his hop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we have sown unto you spiritual things, is it a great thing if we shall reap your carnal thing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others be partakers of this power over you, are not we rather? Nevertheless we have not used this power; but suffer all things, lest we should hinder the gospel of Chri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others be partakers of this power over you, are not we rather? Nevertheless we have not used this power; but suffer all things, lest we should hinder the gospel of Chri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others be partakers of this power over you, are not we rather? Nevertheless we have not used this power; but suffer all things, lest we should hinder the gospel of Chri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Do all of you not know that they which minister about holy things live of the things of the temple? and they which wait at the altar are partakers with the alt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Do all of you not know that they which minister about holy things live of the things of the temple? and they which wait at the altar are partakers with the alt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so has the Lord ordained that they which preach the gospel should live of the gosp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so has the Lord ordained that they which preach the gospel should live of the gosp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 have used none of these things: neither have I written these things, that it should be so done unto me: for it were better for me to die, than that any man should make my glorying vo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 have used none of these things: neither have I written these things, that it should be so done unto me: for it were better for me to die, than that any man should make my glorying vo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 have used none of these things: neither have I written these things, that it should be so done unto me: for it were better for me to die, than that any man should make my glorying vo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ough I preach the gospel, I have nothing to glory of: for necessity is laid upon me; yea, woe is unto me, if I preach not the gosp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ough I preach the gospel, I have nothing to glory of: for necessity is laid upon me; yea, woe is unto me, if I preach not the gosp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I do this thing willingly, I have a reward: but if against my will, a dispensation of the gospel is committed unto m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I do this thing willingly, I have a reward: but if against my will, a dispensation of the gospel is committed unto m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is my reward then? Verily that, when I preach the gospel, I may make the gospel of Christ without charge, that I abuse not my power in the gosp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is my reward then? Verily that, when I preach the gospel, I may make the gospel of Christ without charge, that I abuse not my power in the gosp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is my reward then? Verily that, when I preach the gospel, I may make the gospel of Christ without charge, that I abuse not my power in the gosp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ough I be free from all men, yet have I made myself servant unto all, that I might gain the mo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ough I be free from all men, yet have I made myself servant unto all, that I might gain the mo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unto the Jews I became as a Jew, that I might gain the Jews; to them that are under the law, as under the law, that I might gain them that are under the law;]]></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unto the Jews I became as a Jew, that I might gain the Jews; to them that are under the law, as under the law, that I might gain them that are under the law;]]></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o them that are without law, as without law, (being not without law to God, but under the law to Christ,) that I might gain them that are without law.]]></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o them that are without law, as without law, (being not without law to God, but under the law to Christ,) that I might gain them that are without law.]]></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o them that are without law, as without law, (being not without law to God, but under the law to Christ,) that I might gain them that are without law.]]></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o the weak became I as weak, that I might gain the weak: I am made all things to all men, that I might by all means save so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o the weak became I as weak, that I might gain the weak: I am made all things to all men, that I might by all means save so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is I do for the gospel's sake, that I might be partaker thereof with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Know all of you not that they which run in a race run all, but one receives the prize? So run, that all of you may obta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Know all of you not that they which run in a race run all, but one receives the prize? So run, that all of you may obta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very man that strives for the mastery is temperate in all things. Now they do it to obtain a corruptible crown; but we an incorrupti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very man that strives for the mastery is temperate in all things. Now they do it to obtain a corruptible crown; but we an incorrupti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every man that strives for the mastery is temperate in all things. Now they do it to obtain a corruptible crown; but we an incorruptib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 therefore so run, not as uncertainly; so fight I, not as one that beats the ai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I keep under my body, and bring it into subjection: lest that by any means, when I have preached to others, I myself should be a castaw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I keep under my body, and bring it into subjection: lest that by any means, when I have preached to others, I myself should be a castaw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5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 அப்போஸ்தலனல்லவா? நான் சுயாதீனனல்லவா? நம்முடைய கர்த்தராகிய இயேசுகிறிஸ்துவை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வில்லையா? கர்த்தருக்குள் நீங்கள் என் கிரியையாயிருக்கிறீ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மற்றவர்களுக்கு அப்போஸ்தலனாயிராவிட்டாலும், உங்களுக்கல்லவோ அப்போஸ்தல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ள் நீங்கள் என் அப்போஸ்தல ஊழியத்திற்கு முத்திரை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னை நியாயம் விசாரிக்கிறவர்களுக்கு நான் சொல்லுகிற மாறுத்த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சிக்கவும் குடிக்கவும் எங்களுக்கு அதிகார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ற அப்போஸ்தலரும், கர்த்தருடைய சகோதரரும், கேபாவும் செய்கிறதுபோல, மனைவியாகிய ஒரு சகோதரி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திரிய எங்களுக்கும் அதிகார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ல்லது, கைத்தொழில் செய்யாதிருக்கிறதற்கு எனக்கும் பர்னபாவுக்கும்மாத்திரந்தானா அதிகா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வன் தன் சொந்தப்பணத்தைச் செலவழித்து, தண்டிலே சேவகம்பண்ணுவான்? எவன் திராட்சத்தோட்டத்தை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னியில் புசியாதிருப்பான்? எவன் மந்தையை மேய்த்து அதின் பாலைச் சாப்பிடா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களை மனுஷர் வழக்கத்தின்படி சொல்லுகிறேனோ? நியாயப்பிரமாணமும் இவைகளைச் சொல்லுகிற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டிக்கிற மாட்டை வாய் கட்டாயாக என்று மோசேயின் பிரமாணத்திலே எழுதியிருக்கிற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க்காகவே கவலையா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க்காகத்தான் இதைச் சொல்லுகிறாரோ? உழுகிறவன் நம்பிக்கையோடே உழவும், போரடிக்கிற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றதில் பங்கடைவேன் என்கிற நம்பிக்கையோடே போரடிக்கவும் வேண்டியதே, ஆகையால், அது நமக்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உங்களுக்கு ஞானநன்மைகளை விதைத்திருக்க, உங்கள் சரீரநன்மைகளை அறுத்தால் அது பெரிய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றவர்கள் உங்களிடத்திலே இந்த அதிகாரத்தைச் செலுத்தினால், அவர்களிலும் நாங்கள் அதி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லாமல்லவா? அப்படியிருந்தும், கிறிஸ்துவின் சுவிசேஷத்திற்கு யாதொரு தடையும் உண்டா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இந்த அதிகாரத்தைச் செலுத்தாமல் எல்லாப் பாடும் 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சாரிய ஊழியஞ்செய்கிறவர்கள் தேவாலயத்திற்குரியவைகளில் புசிக்கிறார்களென்றும், பலிபீடத்தை அடு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 செய்கிறவர்களுக்குப் பலிபீடத்திலுள்ளவைகளில் பங்கு உண்டென்றும்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ப்படியே சுவிசேஷத்தை அறிவிக்கிறவர்களுக்குச் சுவிசேஷத்தினாலே பிழைப்பு உண்டாக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ம் கட்டளையிட்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யிருந்தும், நான் இவைகளிலொன்றையும் அநுபவிக்கவில்லை; இப்படி எனக்கு நடக்கவேண்டுமென்று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எழுதுகிறதுமில்லை. என் மேன்மைபாராட்டலை ஒருவன் அவத்தமாக்குகிறதைப்பார்க்கிலும் சாகிறது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விசேஷத்தை நான் பிரசங்கித்துவந்தும், மேன்மைபாராட்ட எனக்கு இடமில்லை; அது என்மே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யிருக்கிறது; சுவிசேஷத்தை நான் பிரசங்கியாதிருந்தால், எ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உற்சாகமாய் அப்படிச் செய்தால் எனக்குப் பலன் உண்டு; உற்சாகமில்லாதவனாய்ச் செய்தாலும், உக்கிரா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யோகம் எனக்கு ஒப்புவி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லால் எனக்குப் பலன் என்ன? நான் சுவிசேஷத்தைப் பிரசங்கிக்கையில் அதைப்பற்றி எனக்கு உண்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த்தை முற்றிலும் செலுத்தாமல், கிறிஸ்துவின் சுவிசேஷத்தைச் செலவில்லாமல் ஸ்தாபிப்பதே எ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ஒருவருக்கும் அடிமைப்படாதவனாயிருந்தும், நான் அதிக ஜனங்களை ஆதாயப்படுத்திக்கொள்ளு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த்தானே எல்லாருக்கும் அடிமையா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ரை ஆதாயப்படுத்திக்கொள்ளும்படிக்கு யூதருக்கு யூதனைப்போலவும், நியாயப்பிரமாண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டவர்களை ஆதாயப்படுத்திக்கொள்ளும்படிக்கு நியாயப்பிரமாணத்துக்குக் கீழ்ப்பட்டவனைப் போலவு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யாயப்பிரமாணமில்லாதவர்களை ஆதாயப்படுத்திக்கொள்ளும்படிக்கு அவர்களுக்கு நியாயப்பிரமா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வனைப் போலவுமானேன். அப்படியிருந்தும், நான் தேவனுக்குமுன்பாக நியாயப்பிரமாணாமில்லாதவனா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 பிரமாணத்துக்குள்ளான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வீனரை ஆதாயப்படுத்திக்கொள்ளும்படிக்குப் பலவீனருக்குப் பலவீனனைப்போலானேன்; எப்படியாகிலும்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ம்படிக்கு நான் எல்லாருக்கும் எல்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விசேஷத்தில் நான் உடன்பங்காளியாகும்படிக்கு, அதினிமித்தமே இப்படிச்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ந்தயச் சாலையில் ஓடுகிறவர்களெல்லாரும் ஓடுவார்கள்; ஆகிலும், ஒருவனே பந்தயத்தைப் பெறு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ர்களா? நீங்கள் பெற்றுக்கொள்ளத்தக்கதாக ஓ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ந்தயத்திற்குப் போராடுகிற யாவரும் எல்லாவற்றிலேயும் இச்சையடக்கமாயிருப்பார்கள். அவர்கள் அழிவு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த்தைப் பெறும்படிக்கு அப்படிச் செய்கிறார்கள், நாமோ அழிவில்லாத கிரீடத்தைப் பெறும்படிக்கு அ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தலால் நான் நிச்சயமில்லாதவனாக ஓடேன்; ஆகாயத்தை அடிக்கிறவனாகச் சிலம்பம்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ற்றவர்களுக்குப் பிரசங்கம்பண்ணுகிற நான்தானே ஆகாதவனாய்ப் போகாதபடிக்கு, என் சரீரத்தை ஒ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9]]></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2026-10-21T01:47:21Z</dcterms:created>
  <dcterms:modified xsi:type="dcterms:W3CDTF">2026-10-21T01:47:21Z</dcterms:modified>
  <dc:title>1 கொரிந்தியர்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