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aul reigned one year; and when he had reigned two years over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ul chose him three thousand men of Israel; whereof two thousand were with Saul in Michmash and in mount Bethel, and a thousand were with Jonathan in Gibeah of Benjamin: and the rest of the people he sent every man to his ten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ul chose him three thousand men of Israel; whereof two thousand were with Saul in Michmash and in mount Bethel, and a thousand were with Jonathan in Gibeah of Benjamin: and the rest of the people he sent every man to his te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ul chose him three thousand men of Israel; whereof two thousand were with Saul in Michmash and in mount Bethel, and a thousand were with Jonathan in Gibeah of Benjamin: and the rest of the people he sent every man to his te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nathan stroke the garrison of the Philistines that was in Geba, and the Philistines heard of it. And Saul blew the trumpet throughout all the land, saying, Let the Hebrews he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nathan stroke the garrison of the Philistines that was in Geba, and the Philistines heard of it. And Saul blew the trumpet throughout all the land, saying, Let the Hebrews hea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Israel heard say that Saul had smitten a garrison of the Philistines, and that Israel also was had in abomination with the Philistines. And the people were called together after Saul to Gilga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Israel heard say that Saul had smitten a garrison of the Philistines, and that Israel also was had in abomination with the Philistines. And the people were called together after Saul to Gilga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Israel heard say that Saul had smitten a garrison of the Philistines, and that Israel also was had in abomination with the Philistines. And the people were called together after Saul to Gilga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hilistines gathered themselves together to fight with Israel, thirty thousand chariots, and six thousand horsemen, and people as the sand which is on the sea shore in multitude: and they came up, and pitched in Michmash, eastward from Bethav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hilistines gathered themselves together to fight with Israel, thirty thousand chariots, and six thousand horsemen, and people as the sand which is on the sea shore in multitude: and they came up, and pitched in Michmash, eastward from Bethav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hilistines gathered themselves together to fight with Israel, thirty thousand chariots, and six thousand horsemen, and people as the sand which is on the sea shore in multitude: and they came up, and pitched in Michmash, eastward from Bethav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men of Israel saw that they were in a strait, (for the people were distressed,) then the people did hide themselves in caves, and in thickets, and in rocks, and in high places, and in pi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men of Israel saw that they were in a strait, (for the people were distressed,) then the people did hide themselves in caves, and in thickets, and in rocks, and in high places, and in pi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men of Israel saw that they were in a strait, (for the people were distressed,) then the people did hide themselves in caves, and in thickets, and in rocks, and in high places, and in pi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ome of the Hebrews went over Jordan to the land of Gad and Gilead. As for Saul, he was yet in Gilgal, and all the people followed him trembl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ome of the Hebrews went over Jordan to the land of Gad and Gilead. As for Saul, he was yet in Gilgal, and all the people followed him trembl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tarried seven days, according to the set time that Samuel had appointed: but Samuel came not to Gilgal; and the people were scattered from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tarried seven days, according to the set time that Samuel had appointed: but Samuel came not to Gilgal; and the people were scattered from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ul said, Bring here a burnt offering to me, and peace offerings. And he offered the burnt offer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ul said, Bring here a burnt offering to me, and peace offerings. And he offered the burnt offer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that as soon as he had made an end of offering the burnt offering, behold, Samuel came; and Saul went out to meet him, that he might salute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that as soon as he had made an end of offering the burnt offering, behold, Samuel came; and Saul went out to meet him, that he might salute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What have you done? And Saul said, Because I saw that the people were scattered from me, and that you came not within the days appointed, and that the Philistines gathered themselves together at Michmas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What have you done? And Saul said, Because I saw that the people were scattered from me, and that you came not within the days appointed, and that the Philistines gathered themselves together at Michmas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muel said, What have you done? And Saul said, Because I saw that the people were scattered from me, and that you came not within the days appointed, and that the Philistines gathered themselves together at Michma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said I, The Philistines will come down now upon me to Gilgal, and I have not made supplication unto the LORD: I forced myself therefore, and offered a burnt offer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said I, The Philistines will come down now upon me to Gilgal, and I have not made supplication unto the LORD: I forced myself therefore, and offered a burnt offer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said I, The Philistines will come down now upon me to Gilgal, and I have not made supplication unto the LORD: I forced myself therefore, and offered a burnt offer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muel said to Saul, You have done foolishly: you have not kept the commandment of the LORD your God, which he commanded you: for now would the LORD have established your kingdom upon Israel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muel said to Saul, You have done foolishly: you have not kept the commandment of the LORD your God, which he commanded you: for now would the LORD have established your kingdom upon Israel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muel said to Saul, You have done foolishly: you have not kept the commandment of the LORD your God, which he commanded you: for now would the LORD have established your kingdom upon Israel for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now your kingdom shall not continue: the LORD has sought him a man after his own heart, and the LORD has commanded him to be captain over his people, because you have not kept that which the LORD commanded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now your kingdom shall not continue: the LORD has sought him a man after his own heart, and the LORD has commanded him to be captain over his people, because you have not kept that which the LORD commanded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now your kingdom shall not continue: the LORD has sought him a man after his own heart, and the LORD has commanded him to be captain over his people, because you have not kept that which the LORD commanded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arose, and got him up from Gilgal unto Gibeah of Benjamin. And Saul numbered the people that were present with him, about six hundred m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arose, and got him up from Gilgal unto Gibeah of Benjamin. And Saul numbered the people that were present with him, about six hundred 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ul, and Jonathan his son, and the people that were present with them, abode in Gibeah of Benjamin: but the Philistines encamped in Michmas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ul, and Jonathan his son, and the people that were present with them, abode in Gibeah of Benjamin: but the Philistines encamped in Michmas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poilers came out of the camp of the Philistines in three companies: one company turned unto the way that leads to Ophrah, unto the land of Shu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poilers came out of the camp of the Philistines in three companies: one company turned unto the way that leads to Ophrah, unto the land of Shu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other company turned the way to Bethhoron: and another company turned to the way of the border that looks to the valley of Zeboim toward the wildernes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other company turned the way to Bethhoron: and another company turned to the way of the border that looks to the valley of Zeboim toward the wildernes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 was no smith found throughout all the land of Israel: for the Philistines said, Lest the Hebrews make them swords or spea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 was no smith found throughout all the land of Israel: for the Philistines said, Lest the Hebrews make them swords or spea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the Israelites went down to the Philistines, to sharpen every man his share, and his coulter, and his axe, and his mattock.]]></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the Israelites went down to the Philistines, to sharpen every man his share, and his coulter, and his axe, and his mattock.]]></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the Israelites went down to the Philistines, to sharpen every man his share, and his coulter, and his axe, and his mattock.]]></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t they had a file for the mattocks, and for the coulters, and for the forks, and for the axes, and to sharpen the goad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t they had a file for the mattocks, and for the coulters, and for the forks, and for the axes, and to sharpen the goad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it came to pass in the day of battle, that there was neither sword nor spear found in the hand of any of the people that were with Saul and Jonathan: but with Saul and with Jonathan his son was there fou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it came to pass in the day of battle, that there was neither sword nor spear found in the hand of any of the people that were with Saul and Jonathan: but with Saul and with Jonathan his son was there foun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arrison of the Philistines went out to the passage of Michmas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வுல் ராஜ்யபாரம்பண்ணி, ஒரு வருஷமாயிற்று; அவன் இஸ்ரவேலை இரண்டாம் வருஷம் அரசா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ல் மூவாயிரம்பேரைத் தனக்குத் தெரிந்துகொண்டான்; அவர்களில் இரண்டாயிரம்பேர் சவுலோ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சிலும் பெத்தேல் மலையிலும், ஆயிரம்பேர் யோனத்தானோடேகூடப் பென்யமீன் நாட்டிலுள்ள கிபியா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 மற்ற ஜனங்களை அவரவர் கூடாரங்களுக்கு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னத்தான் கேபாவிலே தாணையம் இருந்த பெலிஸ்தரை முறிய அடித்தான்; பெலிஸ்தர் அதைக் கேள்வி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னால் இதை எபிரெயர் கேட்கக்கடவர்கள் என்று சவுல் தேசமெங்கும் எக்காளம் ஊ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ணையம் இருந்த பெலிஸ்தரைச் சவுல் முறிய அடித்தான் என்றும், இஸ்ரவேலர் பெலிஸ்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னார்கள் என்றும், இஸ்ரவேலெல்லாம் கேள்விப்பட்டபோது, ஜனங்கள் சவுலுக்குப் பின்செல்லு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லுக்கு வரவழை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லிஸ்தர் இஸ்ரவேலோடு யுத்தம் பண்ணும்படி முப்பதினாயிரம் இரதங்களோடும், ஆறாயிரம் குதிரைவீர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கரை மணலத்தனை ஜனங்களோடும் கூடிக்கொண்டுவந்து, பெத்தாவேலுக்குக் கிழக்கான மிக்மா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ஸ்ரவேலர் தங்களுக்கு உண்டான இக்கட்டைக் கண்டபோது, ஜனங்கள் தங்களுக்கு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த்தினாலே கெபிகளிலும், முட்காடுகளிலும், கன்மலைகளிலும், துருக்கங்களிலும், குகை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பிரெயரில் சிலர் யோர்தானையும் கடந்து, காத் நாட்டிற்கும் கீலேயாத்தேசத்திற்கும் போனார்கள்;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கில்காலில் இருந்தான்; சகல ஜனங்களும் பயந்துகொண்டு அவனு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தனக்குச் சாமுவேல் குறித்த காலத்தின்படி ஏழுநாள்மட்டும் காத்திருந்தான்; சாமுவேல் கில்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ல்லை, ஜனங்கள் அவனை விட்டுச் சிதறி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வுல்: சர்வாங்க தகனபலியையும் சமாதானபலிகளையும் என்னிடத்தில் கொண்டு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சர்வாங்கதகனபலியை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சர்வாங்க தகனபலியிட்டு முடிகிறபோது, இதோ, சாமுவேல் வந்தான்; சவுல் அவனைச் சந்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ஞ்செய்ய அவனுக்கு எதிர்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ர் செய்தது என்ன என்று சாமுவேல் கேட்டதற்கு சவுல்: ஜனங்கள் என்னைவிட்டுச் சிதறிப்போகிற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நாட்களின் திட்டத்திலே நீர்வராததையும், பெலிஸ்தர் மிக்மாசிலே கூடிவந்திருக்கிறதையு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ல்காலில் பெலிஸ்தர் எனக்கு விரோதமாய் வந்துவிடுவார்கள் என்றும், நான் இன்னு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த்தை நோக்கி விண்ணப்பம்பண்ணவில்லை என்றும், எண்ணித் துணிந்து, சர்வாங்க தகனபலியை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முவேல் சவுலைப் பார்த்து: புத்தியீனமாய்ச் செய்தீர்; உம்முடைய தேவனாகிய கர்த்தர் உமக்கு 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க் கைக்கொள்ளாமற்போனீர்; மற்றப்படி கர்த்தர் இஸ்ரவேலின் மேல் உம்முடைய ராஜ்யபாரத்தை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தோ உம்முடைய ராஜ்யபாரம் நிலைநிற்காது; கர்த்தர் தம்முடைய இருதயத்திற்கு ஏற்ற ஒரு மனுஷ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க்குத் தேடி, அவனைக் கர்த்தர் தம்முடைய ஜனங்கள்மேல் தலைவனாயிருக்கக் கட்டளையிட்டார்; கர்த்தர்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 கட்டளையை நீர் கைக்கொள்ளவில்லையே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வேல் எழுந்திருந்து, கில்காலை விட்டு, பென்யமீன் நாட்டிலுள்ள கிபியாவுக்குப் போனான்;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கூட இருக்கிற ஜனத்தைத் தொகைபார்க்கிறபோது, ஏறக்குறைய அறுநூறு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வுலும் அவன் குமாரனாகிய யோனத்தானும் அவர்களோடேகூட இருக்கிற ஜனங்களும் பென்யமீன் நாட்டி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யாவில் இருந்துவிட்டார்கள்; பெலிஸ்தரோ மிக்மாசிலே பாளயமிற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ள்ளைக்காரர் பெலிஸ்தரின் பாளயத்திலிருந்து மூன்று படையாய்ப் புறப்பட்டுவந்தார்கள்; ஒரு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ராவழியாய்ச் சூவால் நாட்டிற்கு நேராகப்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றொரு படை பெத்தொரோன் வழியாய்ப் போயிற்று; வேறொரு படைவனாந்தரத்தில் இருக்கிற செபோ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கு எதிரான எல்லைவழியாய்ப்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பிரெயர் பட்டயங்களையாகிலும் ஈட்டிகளையாகிலும் உண்டுபண்ணாதபடிக்குப் பார்த்துக்கொள்ள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சொல்லியிருந்தபடியால், இஸ்ரவேல் தேசத்தில் எங்கும் ஒரு கொல்லன் அ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ஸ்ரவேலர் யாவரும் அவரவர் தங்கள் கொழுவிரும்புகளையும், தங்கள் மண்வெட்டிகளையு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களையும், தங்கள் கடப்பாரைகளையும் தீட்டிக் கூர்மையாக்குகிறதற்கு, பெலிஸ்தரி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டப்பாரைகளையும், மண்வெட்டிகளையும், முக்கூருள்ள ஆயுதங்களையும், கோடாரிகளையும், தாற்றுக்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யாக்குகிறதற்கு அரங்கள் மாத்திரம் அவர்களிட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தநாள் வந்தபோது, சவுலுக்கும் அவன் குமாரனாகிய யோனத்தானுக்குமேயன்றி, சவுலோடும் யோனத்தானோ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ஜனங்களில் ஒருவர் கையிலும் பட்டயமும் ஈட்டியு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லிஸ்தரின் பாளயம் மிக்மாசிலிருந்து போகிற வழிமட்டும் பரம்பி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3]]></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2026-11-01T05:51:06Z</dcterms:created>
  <dcterms:modified xsi:type="dcterms:W3CDTF">2026-11-01T05:51:06Z</dcterms:modified>
  <dc:title>1 சாமுவேல்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